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4" r:id="rId1"/>
  </p:sldMasterIdLst>
  <p:notesMasterIdLst>
    <p:notesMasterId r:id="rId107"/>
  </p:notesMasterIdLst>
  <p:handoutMasterIdLst>
    <p:handoutMasterId r:id="rId108"/>
  </p:handoutMasterIdLst>
  <p:sldIdLst>
    <p:sldId id="299" r:id="rId2"/>
    <p:sldId id="330" r:id="rId3"/>
    <p:sldId id="296" r:id="rId4"/>
    <p:sldId id="297" r:id="rId5"/>
    <p:sldId id="298" r:id="rId6"/>
    <p:sldId id="340" r:id="rId7"/>
    <p:sldId id="341" r:id="rId8"/>
    <p:sldId id="342" r:id="rId9"/>
    <p:sldId id="448" r:id="rId10"/>
    <p:sldId id="325" r:id="rId11"/>
    <p:sldId id="300" r:id="rId12"/>
    <p:sldId id="326" r:id="rId13"/>
    <p:sldId id="301" r:id="rId14"/>
    <p:sldId id="327" r:id="rId15"/>
    <p:sldId id="258" r:id="rId16"/>
    <p:sldId id="259" r:id="rId17"/>
    <p:sldId id="443" r:id="rId18"/>
    <p:sldId id="414" r:id="rId19"/>
    <p:sldId id="377" r:id="rId20"/>
    <p:sldId id="372" r:id="rId21"/>
    <p:sldId id="373" r:id="rId22"/>
    <p:sldId id="374" r:id="rId23"/>
    <p:sldId id="371" r:id="rId24"/>
    <p:sldId id="359" r:id="rId25"/>
    <p:sldId id="375" r:id="rId26"/>
    <p:sldId id="376" r:id="rId27"/>
    <p:sldId id="353" r:id="rId28"/>
    <p:sldId id="361" r:id="rId29"/>
    <p:sldId id="362" r:id="rId30"/>
    <p:sldId id="364" r:id="rId31"/>
    <p:sldId id="365" r:id="rId32"/>
    <p:sldId id="366" r:id="rId33"/>
    <p:sldId id="368" r:id="rId34"/>
    <p:sldId id="355" r:id="rId35"/>
    <p:sldId id="360" r:id="rId36"/>
    <p:sldId id="356" r:id="rId37"/>
    <p:sldId id="440" r:id="rId38"/>
    <p:sldId id="351" r:id="rId39"/>
    <p:sldId id="358" r:id="rId40"/>
    <p:sldId id="415" r:id="rId41"/>
    <p:sldId id="344" r:id="rId42"/>
    <p:sldId id="417" r:id="rId43"/>
    <p:sldId id="378" r:id="rId44"/>
    <p:sldId id="346" r:id="rId45"/>
    <p:sldId id="347" r:id="rId46"/>
    <p:sldId id="348" r:id="rId47"/>
    <p:sldId id="389" r:id="rId48"/>
    <p:sldId id="439" r:id="rId49"/>
    <p:sldId id="391" r:id="rId50"/>
    <p:sldId id="416" r:id="rId51"/>
    <p:sldId id="269" r:id="rId52"/>
    <p:sldId id="270" r:id="rId53"/>
    <p:sldId id="268" r:id="rId54"/>
    <p:sldId id="271" r:id="rId55"/>
    <p:sldId id="390" r:id="rId56"/>
    <p:sldId id="429" r:id="rId57"/>
    <p:sldId id="437" r:id="rId58"/>
    <p:sldId id="436" r:id="rId59"/>
    <p:sldId id="438" r:id="rId60"/>
    <p:sldId id="427" r:id="rId61"/>
    <p:sldId id="383" r:id="rId62"/>
    <p:sldId id="379" r:id="rId63"/>
    <p:sldId id="381" r:id="rId64"/>
    <p:sldId id="380" r:id="rId65"/>
    <p:sldId id="385" r:id="rId66"/>
    <p:sldId id="384" r:id="rId67"/>
    <p:sldId id="413" r:id="rId68"/>
    <p:sldId id="442" r:id="rId69"/>
    <p:sldId id="394" r:id="rId70"/>
    <p:sldId id="392" r:id="rId71"/>
    <p:sldId id="393" r:id="rId72"/>
    <p:sldId id="425" r:id="rId73"/>
    <p:sldId id="426" r:id="rId74"/>
    <p:sldId id="386" r:id="rId75"/>
    <p:sldId id="388" r:id="rId76"/>
    <p:sldId id="387" r:id="rId77"/>
    <p:sldId id="444" r:id="rId78"/>
    <p:sldId id="445" r:id="rId79"/>
    <p:sldId id="446" r:id="rId80"/>
    <p:sldId id="447" r:id="rId81"/>
    <p:sldId id="418" r:id="rId82"/>
    <p:sldId id="419" r:id="rId83"/>
    <p:sldId id="420" r:id="rId84"/>
    <p:sldId id="431" r:id="rId85"/>
    <p:sldId id="422" r:id="rId86"/>
    <p:sldId id="430" r:id="rId87"/>
    <p:sldId id="423" r:id="rId88"/>
    <p:sldId id="395" r:id="rId89"/>
    <p:sldId id="396" r:id="rId90"/>
    <p:sldId id="397" r:id="rId91"/>
    <p:sldId id="398" r:id="rId92"/>
    <p:sldId id="399" r:id="rId93"/>
    <p:sldId id="400" r:id="rId94"/>
    <p:sldId id="401" r:id="rId95"/>
    <p:sldId id="402" r:id="rId96"/>
    <p:sldId id="435" r:id="rId97"/>
    <p:sldId id="403" r:id="rId98"/>
    <p:sldId id="406" r:id="rId99"/>
    <p:sldId id="407" r:id="rId100"/>
    <p:sldId id="408" r:id="rId101"/>
    <p:sldId id="409" r:id="rId102"/>
    <p:sldId id="410" r:id="rId103"/>
    <p:sldId id="411" r:id="rId104"/>
    <p:sldId id="412" r:id="rId105"/>
    <p:sldId id="428" r:id="rId10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Açık Stil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96"/>
    <p:restoredTop sz="93216"/>
  </p:normalViewPr>
  <p:slideViewPr>
    <p:cSldViewPr>
      <p:cViewPr varScale="1">
        <p:scale>
          <a:sx n="80" d="100"/>
          <a:sy n="80" d="100"/>
        </p:scale>
        <p:origin x="2096" y="192"/>
      </p:cViewPr>
      <p:guideLst>
        <p:guide orient="horz" pos="2160"/>
        <p:guide pos="2880"/>
      </p:guideLst>
    </p:cSldViewPr>
  </p:slideViewPr>
  <p:outlineViewPr>
    <p:cViewPr>
      <p:scale>
        <a:sx n="33" d="100"/>
        <a:sy n="33" d="100"/>
      </p:scale>
      <p:origin x="0" y="-1654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B3615AD1-23B5-BBEA-8EC3-2A93C19895A3}"/>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x-none"/>
          </a:p>
        </p:txBody>
      </p:sp>
      <p:sp>
        <p:nvSpPr>
          <p:cNvPr id="29699" name="Rectangle 3">
            <a:extLst>
              <a:ext uri="{FF2B5EF4-FFF2-40B4-BE49-F238E27FC236}">
                <a16:creationId xmlns:a16="http://schemas.microsoft.com/office/drawing/2014/main" id="{BC728C94-9C80-383E-54BA-D15976CBCBF5}"/>
              </a:ext>
            </a:extLst>
          </p:cNvPr>
          <p:cNvSpPr>
            <a:spLocks noGrp="1" noChangeArrowheads="1"/>
          </p:cNvSpPr>
          <p:nvPr>
            <p:ph type="dt" sz="quarter"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x-none"/>
          </a:p>
        </p:txBody>
      </p:sp>
      <p:sp>
        <p:nvSpPr>
          <p:cNvPr id="29700" name="Rectangle 4">
            <a:extLst>
              <a:ext uri="{FF2B5EF4-FFF2-40B4-BE49-F238E27FC236}">
                <a16:creationId xmlns:a16="http://schemas.microsoft.com/office/drawing/2014/main" id="{AB51FE47-A10D-2A17-9BF1-4DF0612AC76E}"/>
              </a:ext>
            </a:extLst>
          </p:cNvPr>
          <p:cNvSpPr>
            <a:spLocks noGrp="1" noChangeArrowheads="1"/>
          </p:cNvSpPr>
          <p:nvPr>
            <p:ph type="ftr" sz="quarter" idx="2"/>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x-none"/>
          </a:p>
        </p:txBody>
      </p:sp>
      <p:sp>
        <p:nvSpPr>
          <p:cNvPr id="29701" name="Rectangle 5">
            <a:extLst>
              <a:ext uri="{FF2B5EF4-FFF2-40B4-BE49-F238E27FC236}">
                <a16:creationId xmlns:a16="http://schemas.microsoft.com/office/drawing/2014/main" id="{B702A4C7-B2EA-E081-8167-DB264EB5BBAC}"/>
              </a:ext>
            </a:extLst>
          </p:cNvPr>
          <p:cNvSpPr>
            <a:spLocks noGrp="1" noChangeArrowheads="1"/>
          </p:cNvSpPr>
          <p:nvPr>
            <p:ph type="sldNum" sz="quarter" idx="3"/>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F2CA428-54A1-7C41-8FCC-5ABDF7CE7609}" type="slidenum">
              <a:rPr lang="en-US" altLang="tr-TR"/>
              <a:pPr>
                <a:defRPr/>
              </a:pPr>
              <a:t>‹#›</a:t>
            </a:fld>
            <a:endParaRPr lang="en-US" altLang="tr-T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3F4A8391-4AED-1485-A7B0-3AAF9A15C8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charset="0"/>
              </a:defRPr>
            </a:lvl1pPr>
          </a:lstStyle>
          <a:p>
            <a:pPr>
              <a:defRPr/>
            </a:pPr>
            <a:endParaRPr lang="tr-TR"/>
          </a:p>
        </p:txBody>
      </p:sp>
      <p:sp>
        <p:nvSpPr>
          <p:cNvPr id="3" name="Veri Yer Tutucusu 2">
            <a:extLst>
              <a:ext uri="{FF2B5EF4-FFF2-40B4-BE49-F238E27FC236}">
                <a16:creationId xmlns:a16="http://schemas.microsoft.com/office/drawing/2014/main" id="{251B3945-C0B1-D73C-4343-C60AB0B70AD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charset="0"/>
              </a:defRPr>
            </a:lvl1pPr>
          </a:lstStyle>
          <a:p>
            <a:pPr>
              <a:defRPr/>
            </a:pPr>
            <a:fld id="{F8752CFC-51D2-3942-A5ED-DF1B38E8AB9D}" type="datetimeFigureOut">
              <a:rPr lang="tr-TR"/>
              <a:pPr>
                <a:defRPr/>
              </a:pPr>
              <a:t>12.03.2024</a:t>
            </a:fld>
            <a:endParaRPr lang="tr-TR"/>
          </a:p>
        </p:txBody>
      </p:sp>
      <p:sp>
        <p:nvSpPr>
          <p:cNvPr id="4" name="Slayt Görüntüsü Yer Tutucusu 3">
            <a:extLst>
              <a:ext uri="{FF2B5EF4-FFF2-40B4-BE49-F238E27FC236}">
                <a16:creationId xmlns:a16="http://schemas.microsoft.com/office/drawing/2014/main" id="{F0EFA407-368C-B494-63AB-95289E1B4F71}"/>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tr-TR" noProof="0"/>
          </a:p>
        </p:txBody>
      </p:sp>
      <p:sp>
        <p:nvSpPr>
          <p:cNvPr id="5" name="Not Yer Tutucusu 4">
            <a:extLst>
              <a:ext uri="{FF2B5EF4-FFF2-40B4-BE49-F238E27FC236}">
                <a16:creationId xmlns:a16="http://schemas.microsoft.com/office/drawing/2014/main" id="{11779056-6EC9-1C48-8F5F-20DF7BE0CE5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noProof="0"/>
              <a:t>Ana metin stillerini düzenlemek için tıklayın</a:t>
            </a:r>
          </a:p>
          <a:p>
            <a:pPr lvl="1"/>
            <a:r>
              <a:rPr lang="tr-TR" noProof="0"/>
              <a:t>İkinci düzey</a:t>
            </a:r>
          </a:p>
          <a:p>
            <a:pPr lvl="2"/>
            <a:r>
              <a:rPr lang="tr-TR" noProof="0"/>
              <a:t>Üçüncü düzey</a:t>
            </a:r>
          </a:p>
          <a:p>
            <a:pPr lvl="3"/>
            <a:r>
              <a:rPr lang="tr-TR" noProof="0"/>
              <a:t>Dördüncü düzey</a:t>
            </a:r>
          </a:p>
          <a:p>
            <a:pPr lvl="4"/>
            <a:r>
              <a:rPr lang="tr-TR" noProof="0"/>
              <a:t>Beşinci düzey</a:t>
            </a:r>
          </a:p>
        </p:txBody>
      </p:sp>
      <p:sp>
        <p:nvSpPr>
          <p:cNvPr id="6" name="Alt Bilgi Yer Tutucusu 5">
            <a:extLst>
              <a:ext uri="{FF2B5EF4-FFF2-40B4-BE49-F238E27FC236}">
                <a16:creationId xmlns:a16="http://schemas.microsoft.com/office/drawing/2014/main" id="{1A5CBFDE-5316-3193-7B17-5A8C894E057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charset="0"/>
              </a:defRPr>
            </a:lvl1pPr>
          </a:lstStyle>
          <a:p>
            <a:pPr>
              <a:defRPr/>
            </a:pPr>
            <a:endParaRPr lang="tr-TR"/>
          </a:p>
        </p:txBody>
      </p:sp>
      <p:sp>
        <p:nvSpPr>
          <p:cNvPr id="7" name="Slayt Numarası Yer Tutucusu 6">
            <a:extLst>
              <a:ext uri="{FF2B5EF4-FFF2-40B4-BE49-F238E27FC236}">
                <a16:creationId xmlns:a16="http://schemas.microsoft.com/office/drawing/2014/main" id="{741DBEF3-9314-FC4F-78CF-A48D2E0ED94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25DA9881-2065-8545-9189-4927EF8CD3AA}" type="slidenum">
              <a:rPr lang="tr-TR" altLang="tr-TR"/>
              <a:pPr>
                <a:defRPr/>
              </a:pPr>
              <a:t>‹#›</a:t>
            </a:fld>
            <a:endParaRPr lang="tr-TR" altLang="tr-T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ayt Görüntüsü Yer Tutucusu 1">
            <a:extLst>
              <a:ext uri="{FF2B5EF4-FFF2-40B4-BE49-F238E27FC236}">
                <a16:creationId xmlns:a16="http://schemas.microsoft.com/office/drawing/2014/main" id="{EDBE8317-1AD7-41F2-0542-D0A539609C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 Yer Tutucusu 2">
            <a:extLst>
              <a:ext uri="{FF2B5EF4-FFF2-40B4-BE49-F238E27FC236}">
                <a16:creationId xmlns:a16="http://schemas.microsoft.com/office/drawing/2014/main" id="{F1D21CF3-A056-0E63-89C1-776E718568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tr-TR" altLang="tr-T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ayt Görüntüsü Yer Tutucusu 1">
            <a:extLst>
              <a:ext uri="{FF2B5EF4-FFF2-40B4-BE49-F238E27FC236}">
                <a16:creationId xmlns:a16="http://schemas.microsoft.com/office/drawing/2014/main" id="{FF7F4B9D-8F23-D206-98D5-B13460DBA40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 Yer Tutucusu 2">
            <a:extLst>
              <a:ext uri="{FF2B5EF4-FFF2-40B4-BE49-F238E27FC236}">
                <a16:creationId xmlns:a16="http://schemas.microsoft.com/office/drawing/2014/main" id="{339E3011-C2F8-8F9A-4A5F-5183A46F5E1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tr-TR" altLang="tr-TR"/>
              <a:t>kamalmaLAKMilkm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ayt Görüntüsü Yer Tutucusu 1">
            <a:extLst>
              <a:ext uri="{FF2B5EF4-FFF2-40B4-BE49-F238E27FC236}">
                <a16:creationId xmlns:a16="http://schemas.microsoft.com/office/drawing/2014/main" id="{FA21EB87-2FC5-E686-59C9-5BDF585E67C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 Yer Tutucusu 2">
            <a:extLst>
              <a:ext uri="{FF2B5EF4-FFF2-40B4-BE49-F238E27FC236}">
                <a16:creationId xmlns:a16="http://schemas.microsoft.com/office/drawing/2014/main" id="{71A9580D-14A7-94F3-F9B9-B62F37179A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tr-TR" altLang="tr-T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ayt Görüntüsü Yer Tutucusu 1">
            <a:extLst>
              <a:ext uri="{FF2B5EF4-FFF2-40B4-BE49-F238E27FC236}">
                <a16:creationId xmlns:a16="http://schemas.microsoft.com/office/drawing/2014/main" id="{65F4840C-C430-CA67-FEDB-9FEE4C202D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 Yer Tutucusu 2">
            <a:extLst>
              <a:ext uri="{FF2B5EF4-FFF2-40B4-BE49-F238E27FC236}">
                <a16:creationId xmlns:a16="http://schemas.microsoft.com/office/drawing/2014/main" id="{C2378F16-B190-B41F-6510-59A82EEEA17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tr-TR" altLang="tr-T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1143000" y="1122363"/>
            <a:ext cx="6858000" cy="2387600"/>
          </a:xfrm>
        </p:spPr>
        <p:txBody>
          <a:bodyPr anchor="b"/>
          <a:lstStyle>
            <a:lvl1pPr algn="ctr">
              <a:defRPr sz="4500"/>
            </a:lvl1pPr>
          </a:lstStyle>
          <a:p>
            <a:r>
              <a:rPr lang="tr-TR"/>
              <a:t>Asıl başlık stili için tıklayın</a:t>
            </a:r>
          </a:p>
        </p:txBody>
      </p:sp>
      <p:sp>
        <p:nvSpPr>
          <p:cNvPr id="3" name="Alt Konu Başlığı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EEF91806-3AA9-B1FE-30A6-339B0ECFAACE}"/>
              </a:ext>
            </a:extLst>
          </p:cNvPr>
          <p:cNvSpPr>
            <a:spLocks noGrp="1"/>
          </p:cNvSpPr>
          <p:nvPr>
            <p:ph type="dt" sz="half" idx="10"/>
          </p:nvPr>
        </p:nvSpPr>
        <p:spPr/>
        <p:txBody>
          <a:bodyPr/>
          <a:lstStyle>
            <a:lvl1pPr>
              <a:defRPr/>
            </a:lvl1pPr>
          </a:lstStyle>
          <a:p>
            <a:pPr>
              <a:defRPr/>
            </a:pPr>
            <a:endParaRPr lang="en-US" altLang="x-none"/>
          </a:p>
        </p:txBody>
      </p:sp>
      <p:sp>
        <p:nvSpPr>
          <p:cNvPr id="5" name="Alt Bilgi Yer Tutucusu 4">
            <a:extLst>
              <a:ext uri="{FF2B5EF4-FFF2-40B4-BE49-F238E27FC236}">
                <a16:creationId xmlns:a16="http://schemas.microsoft.com/office/drawing/2014/main" id="{BECAE1FA-55BD-5B1C-4CF4-34A4584A0E58}"/>
              </a:ext>
            </a:extLst>
          </p:cNvPr>
          <p:cNvSpPr>
            <a:spLocks noGrp="1"/>
          </p:cNvSpPr>
          <p:nvPr>
            <p:ph type="ftr" sz="quarter" idx="11"/>
          </p:nvPr>
        </p:nvSpPr>
        <p:spPr/>
        <p:txBody>
          <a:bodyPr/>
          <a:lstStyle>
            <a:lvl1pPr>
              <a:defRPr/>
            </a:lvl1pPr>
          </a:lstStyle>
          <a:p>
            <a:pPr>
              <a:defRPr/>
            </a:pPr>
            <a:endParaRPr lang="en-US" altLang="x-none"/>
          </a:p>
        </p:txBody>
      </p:sp>
      <p:sp>
        <p:nvSpPr>
          <p:cNvPr id="6" name="Slayt Numarası Yer Tutucusu 5">
            <a:extLst>
              <a:ext uri="{FF2B5EF4-FFF2-40B4-BE49-F238E27FC236}">
                <a16:creationId xmlns:a16="http://schemas.microsoft.com/office/drawing/2014/main" id="{52BE124E-F300-D75D-D6CB-CB265B02029A}"/>
              </a:ext>
            </a:extLst>
          </p:cNvPr>
          <p:cNvSpPr>
            <a:spLocks noGrp="1"/>
          </p:cNvSpPr>
          <p:nvPr>
            <p:ph type="sldNum" sz="quarter" idx="12"/>
          </p:nvPr>
        </p:nvSpPr>
        <p:spPr/>
        <p:txBody>
          <a:bodyPr/>
          <a:lstStyle>
            <a:lvl1pPr>
              <a:defRPr/>
            </a:lvl1pPr>
          </a:lstStyle>
          <a:p>
            <a:pPr>
              <a:defRPr/>
            </a:pPr>
            <a:fld id="{4022398D-8545-2B4A-B7DC-088E8940FFAF}" type="slidenum">
              <a:rPr lang="en-US" altLang="tr-TR"/>
              <a:pPr>
                <a:defRPr/>
              </a:pPr>
              <a:t>‹#›</a:t>
            </a:fld>
            <a:endParaRPr lang="en-US" altLang="tr-TR"/>
          </a:p>
        </p:txBody>
      </p:sp>
    </p:spTree>
    <p:extLst>
      <p:ext uri="{BB962C8B-B14F-4D97-AF65-F5344CB8AC3E}">
        <p14:creationId xmlns:p14="http://schemas.microsoft.com/office/powerpoint/2010/main" val="3471835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tıklayın</a:t>
            </a:r>
          </a:p>
        </p:txBody>
      </p:sp>
      <p:sp>
        <p:nvSpPr>
          <p:cNvPr id="3" name="Dikey Metin Yer Tutucusu 2"/>
          <p:cNvSpPr>
            <a:spLocks noGrp="1"/>
          </p:cNvSpPr>
          <p:nvPr>
            <p:ph type="body" orient="vert" idx="1"/>
          </p:nvPr>
        </p:nvSpPr>
        <p:spPr/>
        <p:txBody>
          <a:bodyPr vert="eaVert"/>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6CED9E1-AE10-4704-A780-F7918747EC5D}"/>
              </a:ext>
            </a:extLst>
          </p:cNvPr>
          <p:cNvSpPr>
            <a:spLocks noGrp="1"/>
          </p:cNvSpPr>
          <p:nvPr>
            <p:ph type="dt" sz="half" idx="10"/>
          </p:nvPr>
        </p:nvSpPr>
        <p:spPr/>
        <p:txBody>
          <a:bodyPr/>
          <a:lstStyle>
            <a:lvl1pPr>
              <a:defRPr/>
            </a:lvl1pPr>
          </a:lstStyle>
          <a:p>
            <a:pPr>
              <a:defRPr/>
            </a:pPr>
            <a:endParaRPr lang="en-US" altLang="x-none"/>
          </a:p>
        </p:txBody>
      </p:sp>
      <p:sp>
        <p:nvSpPr>
          <p:cNvPr id="5" name="Alt Bilgi Yer Tutucusu 4">
            <a:extLst>
              <a:ext uri="{FF2B5EF4-FFF2-40B4-BE49-F238E27FC236}">
                <a16:creationId xmlns:a16="http://schemas.microsoft.com/office/drawing/2014/main" id="{24B82E36-1732-ED8B-112A-14FE575EC42E}"/>
              </a:ext>
            </a:extLst>
          </p:cNvPr>
          <p:cNvSpPr>
            <a:spLocks noGrp="1"/>
          </p:cNvSpPr>
          <p:nvPr>
            <p:ph type="ftr" sz="quarter" idx="11"/>
          </p:nvPr>
        </p:nvSpPr>
        <p:spPr/>
        <p:txBody>
          <a:bodyPr/>
          <a:lstStyle>
            <a:lvl1pPr>
              <a:defRPr/>
            </a:lvl1pPr>
          </a:lstStyle>
          <a:p>
            <a:pPr>
              <a:defRPr/>
            </a:pPr>
            <a:endParaRPr lang="en-US" altLang="x-none"/>
          </a:p>
        </p:txBody>
      </p:sp>
      <p:sp>
        <p:nvSpPr>
          <p:cNvPr id="6" name="Slayt Numarası Yer Tutucusu 5">
            <a:extLst>
              <a:ext uri="{FF2B5EF4-FFF2-40B4-BE49-F238E27FC236}">
                <a16:creationId xmlns:a16="http://schemas.microsoft.com/office/drawing/2014/main" id="{BFE2AD7D-B0B7-D326-2780-7A24A9B06176}"/>
              </a:ext>
            </a:extLst>
          </p:cNvPr>
          <p:cNvSpPr>
            <a:spLocks noGrp="1"/>
          </p:cNvSpPr>
          <p:nvPr>
            <p:ph type="sldNum" sz="quarter" idx="12"/>
          </p:nvPr>
        </p:nvSpPr>
        <p:spPr/>
        <p:txBody>
          <a:bodyPr/>
          <a:lstStyle>
            <a:lvl1pPr>
              <a:defRPr/>
            </a:lvl1pPr>
          </a:lstStyle>
          <a:p>
            <a:pPr>
              <a:defRPr/>
            </a:pPr>
            <a:fld id="{9CCD6D8C-B2D9-B14B-8224-E8A9AD2F05CA}" type="slidenum">
              <a:rPr lang="en-US" altLang="tr-TR"/>
              <a:pPr>
                <a:defRPr/>
              </a:pPr>
              <a:t>‹#›</a:t>
            </a:fld>
            <a:endParaRPr lang="en-US" altLang="tr-TR"/>
          </a:p>
        </p:txBody>
      </p:sp>
    </p:spTree>
    <p:extLst>
      <p:ext uri="{BB962C8B-B14F-4D97-AF65-F5344CB8AC3E}">
        <p14:creationId xmlns:p14="http://schemas.microsoft.com/office/powerpoint/2010/main" val="12717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543675" y="365125"/>
            <a:ext cx="1971675" cy="5811838"/>
          </a:xfrm>
        </p:spPr>
        <p:txBody>
          <a:bodyPr vert="eaVert"/>
          <a:lstStyle/>
          <a:p>
            <a:r>
              <a:rPr lang="tr-TR"/>
              <a:t>Asıl başlık stili için tıklayın</a:t>
            </a:r>
          </a:p>
        </p:txBody>
      </p:sp>
      <p:sp>
        <p:nvSpPr>
          <p:cNvPr id="3" name="Dikey Metin Yer Tutucusu 2"/>
          <p:cNvSpPr>
            <a:spLocks noGrp="1"/>
          </p:cNvSpPr>
          <p:nvPr>
            <p:ph type="body" orient="vert" idx="1"/>
          </p:nvPr>
        </p:nvSpPr>
        <p:spPr>
          <a:xfrm>
            <a:off x="628650" y="365125"/>
            <a:ext cx="5800725" cy="5811838"/>
          </a:xfrm>
        </p:spPr>
        <p:txBody>
          <a:bodyPr vert="eaVert"/>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F7402F5-7120-2595-D5E4-864C566650F0}"/>
              </a:ext>
            </a:extLst>
          </p:cNvPr>
          <p:cNvSpPr>
            <a:spLocks noGrp="1"/>
          </p:cNvSpPr>
          <p:nvPr>
            <p:ph type="dt" sz="half" idx="10"/>
          </p:nvPr>
        </p:nvSpPr>
        <p:spPr/>
        <p:txBody>
          <a:bodyPr/>
          <a:lstStyle>
            <a:lvl1pPr>
              <a:defRPr/>
            </a:lvl1pPr>
          </a:lstStyle>
          <a:p>
            <a:pPr>
              <a:defRPr/>
            </a:pPr>
            <a:endParaRPr lang="en-US" altLang="x-none"/>
          </a:p>
        </p:txBody>
      </p:sp>
      <p:sp>
        <p:nvSpPr>
          <p:cNvPr id="5" name="Alt Bilgi Yer Tutucusu 4">
            <a:extLst>
              <a:ext uri="{FF2B5EF4-FFF2-40B4-BE49-F238E27FC236}">
                <a16:creationId xmlns:a16="http://schemas.microsoft.com/office/drawing/2014/main" id="{23BFE988-4FD9-4405-D861-FDAFB52578AD}"/>
              </a:ext>
            </a:extLst>
          </p:cNvPr>
          <p:cNvSpPr>
            <a:spLocks noGrp="1"/>
          </p:cNvSpPr>
          <p:nvPr>
            <p:ph type="ftr" sz="quarter" idx="11"/>
          </p:nvPr>
        </p:nvSpPr>
        <p:spPr/>
        <p:txBody>
          <a:bodyPr/>
          <a:lstStyle>
            <a:lvl1pPr>
              <a:defRPr/>
            </a:lvl1pPr>
          </a:lstStyle>
          <a:p>
            <a:pPr>
              <a:defRPr/>
            </a:pPr>
            <a:endParaRPr lang="en-US" altLang="x-none"/>
          </a:p>
        </p:txBody>
      </p:sp>
      <p:sp>
        <p:nvSpPr>
          <p:cNvPr id="6" name="Slayt Numarası Yer Tutucusu 5">
            <a:extLst>
              <a:ext uri="{FF2B5EF4-FFF2-40B4-BE49-F238E27FC236}">
                <a16:creationId xmlns:a16="http://schemas.microsoft.com/office/drawing/2014/main" id="{3797A510-A93F-0C1E-893B-12549D1616F0}"/>
              </a:ext>
            </a:extLst>
          </p:cNvPr>
          <p:cNvSpPr>
            <a:spLocks noGrp="1"/>
          </p:cNvSpPr>
          <p:nvPr>
            <p:ph type="sldNum" sz="quarter" idx="12"/>
          </p:nvPr>
        </p:nvSpPr>
        <p:spPr/>
        <p:txBody>
          <a:bodyPr/>
          <a:lstStyle>
            <a:lvl1pPr>
              <a:defRPr/>
            </a:lvl1pPr>
          </a:lstStyle>
          <a:p>
            <a:pPr>
              <a:defRPr/>
            </a:pPr>
            <a:fld id="{10549C7F-96B5-F94A-9EE8-202A5495636F}" type="slidenum">
              <a:rPr lang="en-US" altLang="tr-TR"/>
              <a:pPr>
                <a:defRPr/>
              </a:pPr>
              <a:t>‹#›</a:t>
            </a:fld>
            <a:endParaRPr lang="en-US" altLang="tr-TR"/>
          </a:p>
        </p:txBody>
      </p:sp>
    </p:spTree>
    <p:extLst>
      <p:ext uri="{BB962C8B-B14F-4D97-AF65-F5344CB8AC3E}">
        <p14:creationId xmlns:p14="http://schemas.microsoft.com/office/powerpoint/2010/main" val="372483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Başlık, Küçük Resim ve Metin">
    <p:spTree>
      <p:nvGrpSpPr>
        <p:cNvPr id="1" name=""/>
        <p:cNvGrpSpPr/>
        <p:nvPr/>
      </p:nvGrpSpPr>
      <p:grpSpPr>
        <a:xfrm>
          <a:off x="0" y="0"/>
          <a:ext cx="0" cy="0"/>
          <a:chOff x="0" y="0"/>
          <a:chExt cx="0" cy="0"/>
        </a:xfrm>
      </p:grpSpPr>
      <p:sp>
        <p:nvSpPr>
          <p:cNvPr id="2" name="Başlık 1"/>
          <p:cNvSpPr>
            <a:spLocks noGrp="1"/>
          </p:cNvSpPr>
          <p:nvPr>
            <p:ph type="title"/>
          </p:nvPr>
        </p:nvSpPr>
        <p:spPr>
          <a:xfrm>
            <a:off x="195263" y="228600"/>
            <a:ext cx="8015287" cy="914400"/>
          </a:xfrm>
        </p:spPr>
        <p:txBody>
          <a:bodyPr/>
          <a:lstStyle/>
          <a:p>
            <a:r>
              <a:rPr lang="tr-TR"/>
              <a:t>Asıl başlık stili için tıklayın</a:t>
            </a:r>
          </a:p>
        </p:txBody>
      </p:sp>
      <p:sp>
        <p:nvSpPr>
          <p:cNvPr id="3" name="Resim Yer Tutucusu 2"/>
          <p:cNvSpPr>
            <a:spLocks noGrp="1"/>
          </p:cNvSpPr>
          <p:nvPr>
            <p:ph type="clipArt" sz="half" idx="1"/>
          </p:nvPr>
        </p:nvSpPr>
        <p:spPr>
          <a:xfrm>
            <a:off x="609600" y="1600200"/>
            <a:ext cx="3886200" cy="4419600"/>
          </a:xfrm>
        </p:spPr>
        <p:txBody>
          <a:bodyPr rtlCol="0">
            <a:normAutofit/>
          </a:bodyPr>
          <a:lstStyle/>
          <a:p>
            <a:pPr lvl="0"/>
            <a:endParaRPr lang="tr-TR" noProof="0"/>
          </a:p>
        </p:txBody>
      </p:sp>
      <p:sp>
        <p:nvSpPr>
          <p:cNvPr id="4" name="Metin Yer Tutucusu 3"/>
          <p:cNvSpPr>
            <a:spLocks noGrp="1"/>
          </p:cNvSpPr>
          <p:nvPr>
            <p:ph type="body" sz="half" idx="2"/>
          </p:nvPr>
        </p:nvSpPr>
        <p:spPr>
          <a:xfrm>
            <a:off x="4648200" y="1600200"/>
            <a:ext cx="3886200" cy="4419600"/>
          </a:xfrm>
        </p:spPr>
        <p:txBody>
          <a:bodyPr/>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3">
            <a:extLst>
              <a:ext uri="{FF2B5EF4-FFF2-40B4-BE49-F238E27FC236}">
                <a16:creationId xmlns:a16="http://schemas.microsoft.com/office/drawing/2014/main" id="{C570F04E-F719-67B3-506A-FCCFD9F4E361}"/>
              </a:ext>
            </a:extLst>
          </p:cNvPr>
          <p:cNvSpPr>
            <a:spLocks noGrp="1"/>
          </p:cNvSpPr>
          <p:nvPr>
            <p:ph type="dt" sz="half" idx="10"/>
          </p:nvPr>
        </p:nvSpPr>
        <p:spPr/>
        <p:txBody>
          <a:bodyPr/>
          <a:lstStyle>
            <a:lvl1pPr>
              <a:defRPr/>
            </a:lvl1pPr>
          </a:lstStyle>
          <a:p>
            <a:pPr>
              <a:defRPr/>
            </a:pPr>
            <a:endParaRPr lang="en-US" altLang="x-none"/>
          </a:p>
        </p:txBody>
      </p:sp>
      <p:sp>
        <p:nvSpPr>
          <p:cNvPr id="6" name="Alt Bilgi Yer Tutucusu 4">
            <a:extLst>
              <a:ext uri="{FF2B5EF4-FFF2-40B4-BE49-F238E27FC236}">
                <a16:creationId xmlns:a16="http://schemas.microsoft.com/office/drawing/2014/main" id="{94130E58-2F42-3306-09B3-3CE17A769140}"/>
              </a:ext>
            </a:extLst>
          </p:cNvPr>
          <p:cNvSpPr>
            <a:spLocks noGrp="1"/>
          </p:cNvSpPr>
          <p:nvPr>
            <p:ph type="ftr" sz="quarter" idx="11"/>
          </p:nvPr>
        </p:nvSpPr>
        <p:spPr/>
        <p:txBody>
          <a:bodyPr/>
          <a:lstStyle>
            <a:lvl1pPr>
              <a:defRPr/>
            </a:lvl1pPr>
          </a:lstStyle>
          <a:p>
            <a:pPr>
              <a:defRPr/>
            </a:pPr>
            <a:endParaRPr lang="en-US" altLang="x-none"/>
          </a:p>
        </p:txBody>
      </p:sp>
      <p:sp>
        <p:nvSpPr>
          <p:cNvPr id="7" name="Slayt Numarası Yer Tutucusu 5">
            <a:extLst>
              <a:ext uri="{FF2B5EF4-FFF2-40B4-BE49-F238E27FC236}">
                <a16:creationId xmlns:a16="http://schemas.microsoft.com/office/drawing/2014/main" id="{06180DB2-D5F1-8A3B-8137-32EE5186CBF9}"/>
              </a:ext>
            </a:extLst>
          </p:cNvPr>
          <p:cNvSpPr>
            <a:spLocks noGrp="1"/>
          </p:cNvSpPr>
          <p:nvPr>
            <p:ph type="sldNum" sz="quarter" idx="12"/>
          </p:nvPr>
        </p:nvSpPr>
        <p:spPr/>
        <p:txBody>
          <a:bodyPr/>
          <a:lstStyle>
            <a:lvl1pPr>
              <a:defRPr/>
            </a:lvl1pPr>
          </a:lstStyle>
          <a:p>
            <a:pPr>
              <a:defRPr/>
            </a:pPr>
            <a:fld id="{59C4649F-E0AE-8C4C-A6EA-794EEFB2D7F3}" type="slidenum">
              <a:rPr lang="en-US" altLang="tr-TR"/>
              <a:pPr>
                <a:defRPr/>
              </a:pPr>
              <a:t>‹#›</a:t>
            </a:fld>
            <a:endParaRPr lang="en-US" altLang="tr-TR"/>
          </a:p>
        </p:txBody>
      </p:sp>
    </p:spTree>
    <p:extLst>
      <p:ext uri="{BB962C8B-B14F-4D97-AF65-F5344CB8AC3E}">
        <p14:creationId xmlns:p14="http://schemas.microsoft.com/office/powerpoint/2010/main" val="1027156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Başlık, Metin ve Küçük Resim">
    <p:spTree>
      <p:nvGrpSpPr>
        <p:cNvPr id="1" name=""/>
        <p:cNvGrpSpPr/>
        <p:nvPr/>
      </p:nvGrpSpPr>
      <p:grpSpPr>
        <a:xfrm>
          <a:off x="0" y="0"/>
          <a:ext cx="0" cy="0"/>
          <a:chOff x="0" y="0"/>
          <a:chExt cx="0" cy="0"/>
        </a:xfrm>
      </p:grpSpPr>
      <p:sp>
        <p:nvSpPr>
          <p:cNvPr id="2" name="Başlık 1"/>
          <p:cNvSpPr>
            <a:spLocks noGrp="1"/>
          </p:cNvSpPr>
          <p:nvPr>
            <p:ph type="title"/>
          </p:nvPr>
        </p:nvSpPr>
        <p:spPr>
          <a:xfrm>
            <a:off x="195263" y="228600"/>
            <a:ext cx="8015287" cy="914400"/>
          </a:xfrm>
        </p:spPr>
        <p:txBody>
          <a:bodyPr/>
          <a:lstStyle/>
          <a:p>
            <a:r>
              <a:rPr lang="tr-TR"/>
              <a:t>Asıl başlık stili için tıklayın</a:t>
            </a:r>
          </a:p>
        </p:txBody>
      </p:sp>
      <p:sp>
        <p:nvSpPr>
          <p:cNvPr id="3" name="Metin Yer Tutucusu 2"/>
          <p:cNvSpPr>
            <a:spLocks noGrp="1"/>
          </p:cNvSpPr>
          <p:nvPr>
            <p:ph type="body" sz="half" idx="1"/>
          </p:nvPr>
        </p:nvSpPr>
        <p:spPr>
          <a:xfrm>
            <a:off x="609600" y="1600200"/>
            <a:ext cx="3886200" cy="4419600"/>
          </a:xfrm>
        </p:spPr>
        <p:txBody>
          <a:bodyPr/>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Resim Yer Tutucusu 3"/>
          <p:cNvSpPr>
            <a:spLocks noGrp="1"/>
          </p:cNvSpPr>
          <p:nvPr>
            <p:ph type="clipArt" sz="half" idx="2"/>
          </p:nvPr>
        </p:nvSpPr>
        <p:spPr>
          <a:xfrm>
            <a:off x="4648200" y="1600200"/>
            <a:ext cx="3886200" cy="4419600"/>
          </a:xfrm>
        </p:spPr>
        <p:txBody>
          <a:bodyPr rtlCol="0">
            <a:normAutofit/>
          </a:bodyPr>
          <a:lstStyle/>
          <a:p>
            <a:pPr lvl="0"/>
            <a:endParaRPr lang="tr-TR" noProof="0"/>
          </a:p>
        </p:txBody>
      </p:sp>
      <p:sp>
        <p:nvSpPr>
          <p:cNvPr id="5" name="Veri Yer Tutucusu 3">
            <a:extLst>
              <a:ext uri="{FF2B5EF4-FFF2-40B4-BE49-F238E27FC236}">
                <a16:creationId xmlns:a16="http://schemas.microsoft.com/office/drawing/2014/main" id="{AC441C27-C849-B1C6-A375-0C3EDA20E3AC}"/>
              </a:ext>
            </a:extLst>
          </p:cNvPr>
          <p:cNvSpPr>
            <a:spLocks noGrp="1"/>
          </p:cNvSpPr>
          <p:nvPr>
            <p:ph type="dt" sz="half" idx="10"/>
          </p:nvPr>
        </p:nvSpPr>
        <p:spPr/>
        <p:txBody>
          <a:bodyPr/>
          <a:lstStyle>
            <a:lvl1pPr>
              <a:defRPr/>
            </a:lvl1pPr>
          </a:lstStyle>
          <a:p>
            <a:pPr>
              <a:defRPr/>
            </a:pPr>
            <a:endParaRPr lang="en-US" altLang="x-none"/>
          </a:p>
        </p:txBody>
      </p:sp>
      <p:sp>
        <p:nvSpPr>
          <p:cNvPr id="6" name="Alt Bilgi Yer Tutucusu 4">
            <a:extLst>
              <a:ext uri="{FF2B5EF4-FFF2-40B4-BE49-F238E27FC236}">
                <a16:creationId xmlns:a16="http://schemas.microsoft.com/office/drawing/2014/main" id="{8D9B8B04-7886-8133-F115-DC15CD413980}"/>
              </a:ext>
            </a:extLst>
          </p:cNvPr>
          <p:cNvSpPr>
            <a:spLocks noGrp="1"/>
          </p:cNvSpPr>
          <p:nvPr>
            <p:ph type="ftr" sz="quarter" idx="11"/>
          </p:nvPr>
        </p:nvSpPr>
        <p:spPr/>
        <p:txBody>
          <a:bodyPr/>
          <a:lstStyle>
            <a:lvl1pPr>
              <a:defRPr/>
            </a:lvl1pPr>
          </a:lstStyle>
          <a:p>
            <a:pPr>
              <a:defRPr/>
            </a:pPr>
            <a:endParaRPr lang="en-US" altLang="x-none"/>
          </a:p>
        </p:txBody>
      </p:sp>
      <p:sp>
        <p:nvSpPr>
          <p:cNvPr id="7" name="Slayt Numarası Yer Tutucusu 5">
            <a:extLst>
              <a:ext uri="{FF2B5EF4-FFF2-40B4-BE49-F238E27FC236}">
                <a16:creationId xmlns:a16="http://schemas.microsoft.com/office/drawing/2014/main" id="{986746B8-078D-BA41-9F9C-7DFB562E6324}"/>
              </a:ext>
            </a:extLst>
          </p:cNvPr>
          <p:cNvSpPr>
            <a:spLocks noGrp="1"/>
          </p:cNvSpPr>
          <p:nvPr>
            <p:ph type="sldNum" sz="quarter" idx="12"/>
          </p:nvPr>
        </p:nvSpPr>
        <p:spPr/>
        <p:txBody>
          <a:bodyPr/>
          <a:lstStyle>
            <a:lvl1pPr>
              <a:defRPr/>
            </a:lvl1pPr>
          </a:lstStyle>
          <a:p>
            <a:pPr>
              <a:defRPr/>
            </a:pPr>
            <a:fld id="{7545B932-EFB7-0D48-9A84-0BD3A1A0C172}" type="slidenum">
              <a:rPr lang="en-US" altLang="tr-TR"/>
              <a:pPr>
                <a:defRPr/>
              </a:pPr>
              <a:t>‹#›</a:t>
            </a:fld>
            <a:endParaRPr lang="en-US" altLang="tr-TR"/>
          </a:p>
        </p:txBody>
      </p:sp>
    </p:spTree>
    <p:extLst>
      <p:ext uri="{BB962C8B-B14F-4D97-AF65-F5344CB8AC3E}">
        <p14:creationId xmlns:p14="http://schemas.microsoft.com/office/powerpoint/2010/main" val="1846858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7162800" cy="990600"/>
          </a:xfrm>
        </p:spPr>
        <p:txBody>
          <a:bodyPr/>
          <a:lstStyle/>
          <a:p>
            <a:r>
              <a:rPr lang="en-US"/>
              <a:t>Click to edit Master title style</a:t>
            </a:r>
          </a:p>
        </p:txBody>
      </p:sp>
      <p:sp>
        <p:nvSpPr>
          <p:cNvPr id="3" name="Text Placeholder 2"/>
          <p:cNvSpPr>
            <a:spLocks noGrp="1"/>
          </p:cNvSpPr>
          <p:nvPr>
            <p:ph type="body" sz="half" idx="1"/>
          </p:nvPr>
        </p:nvSpPr>
        <p:spPr>
          <a:xfrm>
            <a:off x="1295400" y="1676400"/>
            <a:ext cx="35052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53000" y="1676400"/>
            <a:ext cx="35052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Veri Yer Tutucusu 3">
            <a:extLst>
              <a:ext uri="{FF2B5EF4-FFF2-40B4-BE49-F238E27FC236}">
                <a16:creationId xmlns:a16="http://schemas.microsoft.com/office/drawing/2014/main" id="{1F279A3E-B706-C45A-C030-9A64C9CE65D8}"/>
              </a:ext>
            </a:extLst>
          </p:cNvPr>
          <p:cNvSpPr>
            <a:spLocks noGrp="1"/>
          </p:cNvSpPr>
          <p:nvPr>
            <p:ph type="dt" sz="half" idx="10"/>
          </p:nvPr>
        </p:nvSpPr>
        <p:spPr/>
        <p:txBody>
          <a:bodyPr/>
          <a:lstStyle>
            <a:lvl1pPr>
              <a:defRPr/>
            </a:lvl1pPr>
          </a:lstStyle>
          <a:p>
            <a:pPr>
              <a:defRPr/>
            </a:pPr>
            <a:endParaRPr lang="en-US" altLang="x-none"/>
          </a:p>
        </p:txBody>
      </p:sp>
      <p:sp>
        <p:nvSpPr>
          <p:cNvPr id="6" name="Alt Bilgi Yer Tutucusu 4">
            <a:extLst>
              <a:ext uri="{FF2B5EF4-FFF2-40B4-BE49-F238E27FC236}">
                <a16:creationId xmlns:a16="http://schemas.microsoft.com/office/drawing/2014/main" id="{16D12776-5D19-72B9-EA42-4B3440C2D4C7}"/>
              </a:ext>
            </a:extLst>
          </p:cNvPr>
          <p:cNvSpPr>
            <a:spLocks noGrp="1"/>
          </p:cNvSpPr>
          <p:nvPr>
            <p:ph type="ftr" sz="quarter" idx="11"/>
          </p:nvPr>
        </p:nvSpPr>
        <p:spPr/>
        <p:txBody>
          <a:bodyPr/>
          <a:lstStyle>
            <a:lvl1pPr>
              <a:defRPr/>
            </a:lvl1pPr>
          </a:lstStyle>
          <a:p>
            <a:pPr>
              <a:defRPr/>
            </a:pPr>
            <a:endParaRPr lang="en-US" altLang="x-none"/>
          </a:p>
        </p:txBody>
      </p:sp>
      <p:sp>
        <p:nvSpPr>
          <p:cNvPr id="7" name="Slayt Numarası Yer Tutucusu 5">
            <a:extLst>
              <a:ext uri="{FF2B5EF4-FFF2-40B4-BE49-F238E27FC236}">
                <a16:creationId xmlns:a16="http://schemas.microsoft.com/office/drawing/2014/main" id="{5CF7A8A4-9B83-759B-B7F8-3003F8389B05}"/>
              </a:ext>
            </a:extLst>
          </p:cNvPr>
          <p:cNvSpPr>
            <a:spLocks noGrp="1"/>
          </p:cNvSpPr>
          <p:nvPr>
            <p:ph type="sldNum" sz="quarter" idx="12"/>
          </p:nvPr>
        </p:nvSpPr>
        <p:spPr/>
        <p:txBody>
          <a:bodyPr/>
          <a:lstStyle>
            <a:lvl1pPr>
              <a:defRPr/>
            </a:lvl1pPr>
          </a:lstStyle>
          <a:p>
            <a:pPr>
              <a:defRPr/>
            </a:pPr>
            <a:fld id="{631F84BC-CB7C-754B-951D-1A85FEFCC93F}" type="slidenum">
              <a:rPr lang="en-US" altLang="tr-TR"/>
              <a:pPr>
                <a:defRPr/>
              </a:pPr>
              <a:t>‹#›</a:t>
            </a:fld>
            <a:endParaRPr lang="en-US" altLang="tr-TR"/>
          </a:p>
        </p:txBody>
      </p:sp>
    </p:spTree>
    <p:extLst>
      <p:ext uri="{BB962C8B-B14F-4D97-AF65-F5344CB8AC3E}">
        <p14:creationId xmlns:p14="http://schemas.microsoft.com/office/powerpoint/2010/main" val="26882372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Veri Yer Tutucusu 3">
            <a:extLst>
              <a:ext uri="{FF2B5EF4-FFF2-40B4-BE49-F238E27FC236}">
                <a16:creationId xmlns:a16="http://schemas.microsoft.com/office/drawing/2014/main" id="{B651526B-1430-DA70-7C9C-9EC620132997}"/>
              </a:ext>
            </a:extLst>
          </p:cNvPr>
          <p:cNvSpPr>
            <a:spLocks noGrp="1"/>
          </p:cNvSpPr>
          <p:nvPr>
            <p:ph type="dt" sz="half" idx="10"/>
          </p:nvPr>
        </p:nvSpPr>
        <p:spPr/>
        <p:txBody>
          <a:bodyPr/>
          <a:lstStyle>
            <a:lvl1pPr>
              <a:defRPr/>
            </a:lvl1pPr>
          </a:lstStyle>
          <a:p>
            <a:pPr>
              <a:defRPr/>
            </a:pPr>
            <a:endParaRPr lang="en-US" altLang="x-none"/>
          </a:p>
        </p:txBody>
      </p:sp>
      <p:sp>
        <p:nvSpPr>
          <p:cNvPr id="7" name="Alt Bilgi Yer Tutucusu 4">
            <a:extLst>
              <a:ext uri="{FF2B5EF4-FFF2-40B4-BE49-F238E27FC236}">
                <a16:creationId xmlns:a16="http://schemas.microsoft.com/office/drawing/2014/main" id="{39590AC6-BD46-B135-2BB2-83CE095CD5CB}"/>
              </a:ext>
            </a:extLst>
          </p:cNvPr>
          <p:cNvSpPr>
            <a:spLocks noGrp="1"/>
          </p:cNvSpPr>
          <p:nvPr>
            <p:ph type="ftr" sz="quarter" idx="11"/>
          </p:nvPr>
        </p:nvSpPr>
        <p:spPr/>
        <p:txBody>
          <a:bodyPr/>
          <a:lstStyle>
            <a:lvl1pPr>
              <a:defRPr/>
            </a:lvl1pPr>
          </a:lstStyle>
          <a:p>
            <a:pPr>
              <a:defRPr/>
            </a:pPr>
            <a:endParaRPr lang="en-US" altLang="x-none"/>
          </a:p>
        </p:txBody>
      </p:sp>
      <p:sp>
        <p:nvSpPr>
          <p:cNvPr id="8" name="Slayt Numarası Yer Tutucusu 5">
            <a:extLst>
              <a:ext uri="{FF2B5EF4-FFF2-40B4-BE49-F238E27FC236}">
                <a16:creationId xmlns:a16="http://schemas.microsoft.com/office/drawing/2014/main" id="{E54F985D-A61E-A97F-E7A6-6200DCEBBB4B}"/>
              </a:ext>
            </a:extLst>
          </p:cNvPr>
          <p:cNvSpPr>
            <a:spLocks noGrp="1"/>
          </p:cNvSpPr>
          <p:nvPr>
            <p:ph type="sldNum" sz="quarter" idx="12"/>
          </p:nvPr>
        </p:nvSpPr>
        <p:spPr/>
        <p:txBody>
          <a:bodyPr/>
          <a:lstStyle>
            <a:lvl1pPr>
              <a:defRPr/>
            </a:lvl1pPr>
          </a:lstStyle>
          <a:p>
            <a:pPr>
              <a:defRPr/>
            </a:pPr>
            <a:fld id="{1ABD6E12-71A1-3A4D-B56F-4798EF199F32}" type="slidenum">
              <a:rPr lang="en-US" altLang="tr-TR"/>
              <a:pPr>
                <a:defRPr/>
              </a:pPr>
              <a:t>‹#›</a:t>
            </a:fld>
            <a:endParaRPr lang="en-US" altLang="tr-TR"/>
          </a:p>
        </p:txBody>
      </p:sp>
    </p:spTree>
    <p:extLst>
      <p:ext uri="{BB962C8B-B14F-4D97-AF65-F5344CB8AC3E}">
        <p14:creationId xmlns:p14="http://schemas.microsoft.com/office/powerpoint/2010/main" val="4262261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7162800" cy="990600"/>
          </a:xfrm>
        </p:spPr>
        <p:txBody>
          <a:bodyPr/>
          <a:lstStyle/>
          <a:p>
            <a:r>
              <a:rPr lang="en-US"/>
              <a:t>Click to edit Master title style</a:t>
            </a:r>
          </a:p>
        </p:txBody>
      </p:sp>
      <p:sp>
        <p:nvSpPr>
          <p:cNvPr id="3" name="Content Placeholder 2"/>
          <p:cNvSpPr>
            <a:spLocks noGrp="1"/>
          </p:cNvSpPr>
          <p:nvPr>
            <p:ph sz="half" idx="1"/>
          </p:nvPr>
        </p:nvSpPr>
        <p:spPr>
          <a:xfrm>
            <a:off x="1295400" y="1676400"/>
            <a:ext cx="35052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0" y="1676400"/>
            <a:ext cx="3505200" cy="4419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Veri Yer Tutucusu 3">
            <a:extLst>
              <a:ext uri="{FF2B5EF4-FFF2-40B4-BE49-F238E27FC236}">
                <a16:creationId xmlns:a16="http://schemas.microsoft.com/office/drawing/2014/main" id="{B4828E91-D30E-71D6-CA15-3000F602F265}"/>
              </a:ext>
            </a:extLst>
          </p:cNvPr>
          <p:cNvSpPr>
            <a:spLocks noGrp="1"/>
          </p:cNvSpPr>
          <p:nvPr>
            <p:ph type="dt" sz="half" idx="10"/>
          </p:nvPr>
        </p:nvSpPr>
        <p:spPr/>
        <p:txBody>
          <a:bodyPr/>
          <a:lstStyle>
            <a:lvl1pPr>
              <a:defRPr/>
            </a:lvl1pPr>
          </a:lstStyle>
          <a:p>
            <a:pPr>
              <a:defRPr/>
            </a:pPr>
            <a:endParaRPr lang="en-US" altLang="x-none"/>
          </a:p>
        </p:txBody>
      </p:sp>
      <p:sp>
        <p:nvSpPr>
          <p:cNvPr id="6" name="Alt Bilgi Yer Tutucusu 4">
            <a:extLst>
              <a:ext uri="{FF2B5EF4-FFF2-40B4-BE49-F238E27FC236}">
                <a16:creationId xmlns:a16="http://schemas.microsoft.com/office/drawing/2014/main" id="{BFCC7FCC-6101-937E-2096-844739BF5FF4}"/>
              </a:ext>
            </a:extLst>
          </p:cNvPr>
          <p:cNvSpPr>
            <a:spLocks noGrp="1"/>
          </p:cNvSpPr>
          <p:nvPr>
            <p:ph type="ftr" sz="quarter" idx="11"/>
          </p:nvPr>
        </p:nvSpPr>
        <p:spPr/>
        <p:txBody>
          <a:bodyPr/>
          <a:lstStyle>
            <a:lvl1pPr>
              <a:defRPr/>
            </a:lvl1pPr>
          </a:lstStyle>
          <a:p>
            <a:pPr>
              <a:defRPr/>
            </a:pPr>
            <a:endParaRPr lang="en-US" altLang="x-none"/>
          </a:p>
        </p:txBody>
      </p:sp>
      <p:sp>
        <p:nvSpPr>
          <p:cNvPr id="7" name="Slayt Numarası Yer Tutucusu 5">
            <a:extLst>
              <a:ext uri="{FF2B5EF4-FFF2-40B4-BE49-F238E27FC236}">
                <a16:creationId xmlns:a16="http://schemas.microsoft.com/office/drawing/2014/main" id="{31FC7385-7017-09E0-69DF-45FBA27BCF55}"/>
              </a:ext>
            </a:extLst>
          </p:cNvPr>
          <p:cNvSpPr>
            <a:spLocks noGrp="1"/>
          </p:cNvSpPr>
          <p:nvPr>
            <p:ph type="sldNum" sz="quarter" idx="12"/>
          </p:nvPr>
        </p:nvSpPr>
        <p:spPr/>
        <p:txBody>
          <a:bodyPr/>
          <a:lstStyle>
            <a:lvl1pPr>
              <a:defRPr/>
            </a:lvl1pPr>
          </a:lstStyle>
          <a:p>
            <a:pPr>
              <a:defRPr/>
            </a:pPr>
            <a:fld id="{2073AE90-1638-DE4E-BCD0-F72CBE981148}" type="slidenum">
              <a:rPr lang="en-US" altLang="tr-TR"/>
              <a:pPr>
                <a:defRPr/>
              </a:pPr>
              <a:t>‹#›</a:t>
            </a:fld>
            <a:endParaRPr lang="en-US" altLang="tr-TR"/>
          </a:p>
        </p:txBody>
      </p:sp>
    </p:spTree>
    <p:extLst>
      <p:ext uri="{BB962C8B-B14F-4D97-AF65-F5344CB8AC3E}">
        <p14:creationId xmlns:p14="http://schemas.microsoft.com/office/powerpoint/2010/main" val="1230212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OverTx">
  <p:cSld name="Title and 2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7162800" cy="990600"/>
          </a:xfrm>
        </p:spPr>
        <p:txBody>
          <a:bodyPr/>
          <a:lstStyle/>
          <a:p>
            <a:r>
              <a:rPr lang="en-US"/>
              <a:t>Click to edit Master title style</a:t>
            </a:r>
          </a:p>
        </p:txBody>
      </p:sp>
      <p:sp>
        <p:nvSpPr>
          <p:cNvPr id="3" name="Content Placeholder 2"/>
          <p:cNvSpPr>
            <a:spLocks noGrp="1"/>
          </p:cNvSpPr>
          <p:nvPr>
            <p:ph sz="quarter" idx="1"/>
          </p:nvPr>
        </p:nvSpPr>
        <p:spPr>
          <a:xfrm>
            <a:off x="1295400" y="1676400"/>
            <a:ext cx="35052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953000" y="1676400"/>
            <a:ext cx="35052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1295400" y="3962400"/>
            <a:ext cx="71628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Veri Yer Tutucusu 3">
            <a:extLst>
              <a:ext uri="{FF2B5EF4-FFF2-40B4-BE49-F238E27FC236}">
                <a16:creationId xmlns:a16="http://schemas.microsoft.com/office/drawing/2014/main" id="{67998780-8633-DEC3-7711-3A4FC5B5CE96}"/>
              </a:ext>
            </a:extLst>
          </p:cNvPr>
          <p:cNvSpPr>
            <a:spLocks noGrp="1"/>
          </p:cNvSpPr>
          <p:nvPr>
            <p:ph type="dt" sz="half" idx="10"/>
          </p:nvPr>
        </p:nvSpPr>
        <p:spPr/>
        <p:txBody>
          <a:bodyPr/>
          <a:lstStyle>
            <a:lvl1pPr>
              <a:defRPr/>
            </a:lvl1pPr>
          </a:lstStyle>
          <a:p>
            <a:pPr>
              <a:defRPr/>
            </a:pPr>
            <a:endParaRPr lang="en-US" altLang="x-none"/>
          </a:p>
        </p:txBody>
      </p:sp>
      <p:sp>
        <p:nvSpPr>
          <p:cNvPr id="7" name="Alt Bilgi Yer Tutucusu 4">
            <a:extLst>
              <a:ext uri="{FF2B5EF4-FFF2-40B4-BE49-F238E27FC236}">
                <a16:creationId xmlns:a16="http://schemas.microsoft.com/office/drawing/2014/main" id="{6AD4D704-084F-81F9-CBA8-E8F127704B33}"/>
              </a:ext>
            </a:extLst>
          </p:cNvPr>
          <p:cNvSpPr>
            <a:spLocks noGrp="1"/>
          </p:cNvSpPr>
          <p:nvPr>
            <p:ph type="ftr" sz="quarter" idx="11"/>
          </p:nvPr>
        </p:nvSpPr>
        <p:spPr/>
        <p:txBody>
          <a:bodyPr/>
          <a:lstStyle>
            <a:lvl1pPr>
              <a:defRPr/>
            </a:lvl1pPr>
          </a:lstStyle>
          <a:p>
            <a:pPr>
              <a:defRPr/>
            </a:pPr>
            <a:endParaRPr lang="en-US" altLang="x-none"/>
          </a:p>
        </p:txBody>
      </p:sp>
      <p:sp>
        <p:nvSpPr>
          <p:cNvPr id="8" name="Slayt Numarası Yer Tutucusu 5">
            <a:extLst>
              <a:ext uri="{FF2B5EF4-FFF2-40B4-BE49-F238E27FC236}">
                <a16:creationId xmlns:a16="http://schemas.microsoft.com/office/drawing/2014/main" id="{CCB13632-A5B7-DA90-ABB2-E9F4264C4C56}"/>
              </a:ext>
            </a:extLst>
          </p:cNvPr>
          <p:cNvSpPr>
            <a:spLocks noGrp="1"/>
          </p:cNvSpPr>
          <p:nvPr>
            <p:ph type="sldNum" sz="quarter" idx="12"/>
          </p:nvPr>
        </p:nvSpPr>
        <p:spPr/>
        <p:txBody>
          <a:bodyPr/>
          <a:lstStyle>
            <a:lvl1pPr>
              <a:defRPr/>
            </a:lvl1pPr>
          </a:lstStyle>
          <a:p>
            <a:pPr>
              <a:defRPr/>
            </a:pPr>
            <a:fld id="{2D9AA8AB-18FE-CB40-929D-057B322360E1}" type="slidenum">
              <a:rPr lang="en-US" altLang="tr-TR"/>
              <a:pPr>
                <a:defRPr/>
              </a:pPr>
              <a:t>‹#›</a:t>
            </a:fld>
            <a:endParaRPr lang="en-US" altLang="tr-TR"/>
          </a:p>
        </p:txBody>
      </p:sp>
    </p:spTree>
    <p:extLst>
      <p:ext uri="{BB962C8B-B14F-4D97-AF65-F5344CB8AC3E}">
        <p14:creationId xmlns:p14="http://schemas.microsoft.com/office/powerpoint/2010/main" val="1900466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295400" y="457200"/>
            <a:ext cx="7162800" cy="990600"/>
          </a:xfrm>
        </p:spPr>
        <p:txBody>
          <a:bodyPr/>
          <a:lstStyle/>
          <a:p>
            <a:r>
              <a:rPr lang="en-US"/>
              <a:t>Click to edit Master title style</a:t>
            </a:r>
          </a:p>
        </p:txBody>
      </p:sp>
      <p:sp>
        <p:nvSpPr>
          <p:cNvPr id="3" name="Text Placeholder 2"/>
          <p:cNvSpPr>
            <a:spLocks noGrp="1"/>
          </p:cNvSpPr>
          <p:nvPr>
            <p:ph type="body" sz="half" idx="1"/>
          </p:nvPr>
        </p:nvSpPr>
        <p:spPr>
          <a:xfrm>
            <a:off x="1295400" y="1676400"/>
            <a:ext cx="71628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95400" y="3962400"/>
            <a:ext cx="7162800" cy="2133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Veri Yer Tutucusu 3">
            <a:extLst>
              <a:ext uri="{FF2B5EF4-FFF2-40B4-BE49-F238E27FC236}">
                <a16:creationId xmlns:a16="http://schemas.microsoft.com/office/drawing/2014/main" id="{ADBD1282-9254-DC17-4278-1CAE46A6F41F}"/>
              </a:ext>
            </a:extLst>
          </p:cNvPr>
          <p:cNvSpPr>
            <a:spLocks noGrp="1"/>
          </p:cNvSpPr>
          <p:nvPr>
            <p:ph type="dt" sz="half" idx="10"/>
          </p:nvPr>
        </p:nvSpPr>
        <p:spPr/>
        <p:txBody>
          <a:bodyPr/>
          <a:lstStyle>
            <a:lvl1pPr>
              <a:defRPr/>
            </a:lvl1pPr>
          </a:lstStyle>
          <a:p>
            <a:pPr>
              <a:defRPr/>
            </a:pPr>
            <a:endParaRPr lang="en-US" altLang="x-none"/>
          </a:p>
        </p:txBody>
      </p:sp>
      <p:sp>
        <p:nvSpPr>
          <p:cNvPr id="6" name="Alt Bilgi Yer Tutucusu 4">
            <a:extLst>
              <a:ext uri="{FF2B5EF4-FFF2-40B4-BE49-F238E27FC236}">
                <a16:creationId xmlns:a16="http://schemas.microsoft.com/office/drawing/2014/main" id="{C2E2E3F9-F8FF-BC0E-7762-050DF0A20B69}"/>
              </a:ext>
            </a:extLst>
          </p:cNvPr>
          <p:cNvSpPr>
            <a:spLocks noGrp="1"/>
          </p:cNvSpPr>
          <p:nvPr>
            <p:ph type="ftr" sz="quarter" idx="11"/>
          </p:nvPr>
        </p:nvSpPr>
        <p:spPr/>
        <p:txBody>
          <a:bodyPr/>
          <a:lstStyle>
            <a:lvl1pPr>
              <a:defRPr/>
            </a:lvl1pPr>
          </a:lstStyle>
          <a:p>
            <a:pPr>
              <a:defRPr/>
            </a:pPr>
            <a:endParaRPr lang="en-US" altLang="x-none"/>
          </a:p>
        </p:txBody>
      </p:sp>
      <p:sp>
        <p:nvSpPr>
          <p:cNvPr id="7" name="Slayt Numarası Yer Tutucusu 5">
            <a:extLst>
              <a:ext uri="{FF2B5EF4-FFF2-40B4-BE49-F238E27FC236}">
                <a16:creationId xmlns:a16="http://schemas.microsoft.com/office/drawing/2014/main" id="{B5F63FC0-0146-72DF-3A42-D9293C581A05}"/>
              </a:ext>
            </a:extLst>
          </p:cNvPr>
          <p:cNvSpPr>
            <a:spLocks noGrp="1"/>
          </p:cNvSpPr>
          <p:nvPr>
            <p:ph type="sldNum" sz="quarter" idx="12"/>
          </p:nvPr>
        </p:nvSpPr>
        <p:spPr/>
        <p:txBody>
          <a:bodyPr/>
          <a:lstStyle>
            <a:lvl1pPr>
              <a:defRPr/>
            </a:lvl1pPr>
          </a:lstStyle>
          <a:p>
            <a:pPr>
              <a:defRPr/>
            </a:pPr>
            <a:fld id="{65E2BC2E-0A88-2B40-B660-998915F4F016}" type="slidenum">
              <a:rPr lang="en-US" altLang="tr-TR"/>
              <a:pPr>
                <a:defRPr/>
              </a:pPr>
              <a:t>‹#›</a:t>
            </a:fld>
            <a:endParaRPr lang="en-US" altLang="tr-TR"/>
          </a:p>
        </p:txBody>
      </p:sp>
    </p:spTree>
    <p:extLst>
      <p:ext uri="{BB962C8B-B14F-4D97-AF65-F5344CB8AC3E}">
        <p14:creationId xmlns:p14="http://schemas.microsoft.com/office/powerpoint/2010/main" val="3678882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tıklayın</a:t>
            </a:r>
          </a:p>
        </p:txBody>
      </p:sp>
      <p:sp>
        <p:nvSpPr>
          <p:cNvPr id="3" name="İçerik Yer Tutucusu 2"/>
          <p:cNvSpPr>
            <a:spLocks noGrp="1"/>
          </p:cNvSpPr>
          <p:nvPr>
            <p:ph idx="1"/>
          </p:nvPr>
        </p:nvSpPr>
        <p:spPr/>
        <p:txBody>
          <a:bodyPr/>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2271EB4-614B-A20C-3CC6-CD0495FCFECB}"/>
              </a:ext>
            </a:extLst>
          </p:cNvPr>
          <p:cNvSpPr>
            <a:spLocks noGrp="1"/>
          </p:cNvSpPr>
          <p:nvPr>
            <p:ph type="dt" sz="half" idx="10"/>
          </p:nvPr>
        </p:nvSpPr>
        <p:spPr/>
        <p:txBody>
          <a:bodyPr/>
          <a:lstStyle>
            <a:lvl1pPr>
              <a:defRPr/>
            </a:lvl1pPr>
          </a:lstStyle>
          <a:p>
            <a:pPr>
              <a:defRPr/>
            </a:pPr>
            <a:endParaRPr lang="en-US" altLang="x-none"/>
          </a:p>
        </p:txBody>
      </p:sp>
      <p:sp>
        <p:nvSpPr>
          <p:cNvPr id="5" name="Alt Bilgi Yer Tutucusu 4">
            <a:extLst>
              <a:ext uri="{FF2B5EF4-FFF2-40B4-BE49-F238E27FC236}">
                <a16:creationId xmlns:a16="http://schemas.microsoft.com/office/drawing/2014/main" id="{42ABC525-984B-A345-5270-FFE37BCDF150}"/>
              </a:ext>
            </a:extLst>
          </p:cNvPr>
          <p:cNvSpPr>
            <a:spLocks noGrp="1"/>
          </p:cNvSpPr>
          <p:nvPr>
            <p:ph type="ftr" sz="quarter" idx="11"/>
          </p:nvPr>
        </p:nvSpPr>
        <p:spPr/>
        <p:txBody>
          <a:bodyPr/>
          <a:lstStyle>
            <a:lvl1pPr>
              <a:defRPr/>
            </a:lvl1pPr>
          </a:lstStyle>
          <a:p>
            <a:pPr>
              <a:defRPr/>
            </a:pPr>
            <a:endParaRPr lang="en-US" altLang="x-none"/>
          </a:p>
        </p:txBody>
      </p:sp>
      <p:sp>
        <p:nvSpPr>
          <p:cNvPr id="6" name="Slayt Numarası Yer Tutucusu 5">
            <a:extLst>
              <a:ext uri="{FF2B5EF4-FFF2-40B4-BE49-F238E27FC236}">
                <a16:creationId xmlns:a16="http://schemas.microsoft.com/office/drawing/2014/main" id="{A2BD75DD-5995-1BB9-A5A9-E99352037984}"/>
              </a:ext>
            </a:extLst>
          </p:cNvPr>
          <p:cNvSpPr>
            <a:spLocks noGrp="1"/>
          </p:cNvSpPr>
          <p:nvPr>
            <p:ph type="sldNum" sz="quarter" idx="12"/>
          </p:nvPr>
        </p:nvSpPr>
        <p:spPr/>
        <p:txBody>
          <a:bodyPr/>
          <a:lstStyle>
            <a:lvl1pPr>
              <a:defRPr/>
            </a:lvl1pPr>
          </a:lstStyle>
          <a:p>
            <a:pPr>
              <a:defRPr/>
            </a:pPr>
            <a:fld id="{4BBD6C7A-AB2E-454A-AA6A-2A39C26BB7F9}" type="slidenum">
              <a:rPr lang="en-US" altLang="tr-TR"/>
              <a:pPr>
                <a:defRPr/>
              </a:pPr>
              <a:t>‹#›</a:t>
            </a:fld>
            <a:endParaRPr lang="en-US" altLang="tr-TR"/>
          </a:p>
        </p:txBody>
      </p:sp>
    </p:spTree>
    <p:extLst>
      <p:ext uri="{BB962C8B-B14F-4D97-AF65-F5344CB8AC3E}">
        <p14:creationId xmlns:p14="http://schemas.microsoft.com/office/powerpoint/2010/main" val="1791765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p:cNvSpPr>
            <a:spLocks noGrp="1"/>
          </p:cNvSpPr>
          <p:nvPr>
            <p:ph type="title"/>
          </p:nvPr>
        </p:nvSpPr>
        <p:spPr>
          <a:xfrm>
            <a:off x="623888" y="1709739"/>
            <a:ext cx="7886700" cy="2852737"/>
          </a:xfrm>
        </p:spPr>
        <p:txBody>
          <a:bodyPr anchor="b"/>
          <a:lstStyle>
            <a:lvl1pPr>
              <a:defRPr sz="4500"/>
            </a:lvl1pPr>
          </a:lstStyle>
          <a:p>
            <a:r>
              <a:rPr lang="tr-TR"/>
              <a:t>Asıl başlık stili için tıklayın</a:t>
            </a:r>
          </a:p>
        </p:txBody>
      </p:sp>
      <p:sp>
        <p:nvSpPr>
          <p:cNvPr id="3" name="Metin Yer Tutucusu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tr-TR"/>
              <a:t>Ana metin stillerini düzenlemek için tıklayın</a:t>
            </a:r>
          </a:p>
        </p:txBody>
      </p:sp>
      <p:sp>
        <p:nvSpPr>
          <p:cNvPr id="4" name="Veri Yer Tutucusu 3">
            <a:extLst>
              <a:ext uri="{FF2B5EF4-FFF2-40B4-BE49-F238E27FC236}">
                <a16:creationId xmlns:a16="http://schemas.microsoft.com/office/drawing/2014/main" id="{61C84CEF-93BC-B930-D0D9-9294FF822343}"/>
              </a:ext>
            </a:extLst>
          </p:cNvPr>
          <p:cNvSpPr>
            <a:spLocks noGrp="1"/>
          </p:cNvSpPr>
          <p:nvPr>
            <p:ph type="dt" sz="half" idx="10"/>
          </p:nvPr>
        </p:nvSpPr>
        <p:spPr/>
        <p:txBody>
          <a:bodyPr/>
          <a:lstStyle>
            <a:lvl1pPr>
              <a:defRPr/>
            </a:lvl1pPr>
          </a:lstStyle>
          <a:p>
            <a:pPr>
              <a:defRPr/>
            </a:pPr>
            <a:endParaRPr lang="en-US" altLang="x-none"/>
          </a:p>
        </p:txBody>
      </p:sp>
      <p:sp>
        <p:nvSpPr>
          <p:cNvPr id="5" name="Alt Bilgi Yer Tutucusu 4">
            <a:extLst>
              <a:ext uri="{FF2B5EF4-FFF2-40B4-BE49-F238E27FC236}">
                <a16:creationId xmlns:a16="http://schemas.microsoft.com/office/drawing/2014/main" id="{5B13EA4E-2A84-A4AB-74D4-FAC691991C65}"/>
              </a:ext>
            </a:extLst>
          </p:cNvPr>
          <p:cNvSpPr>
            <a:spLocks noGrp="1"/>
          </p:cNvSpPr>
          <p:nvPr>
            <p:ph type="ftr" sz="quarter" idx="11"/>
          </p:nvPr>
        </p:nvSpPr>
        <p:spPr/>
        <p:txBody>
          <a:bodyPr/>
          <a:lstStyle>
            <a:lvl1pPr>
              <a:defRPr/>
            </a:lvl1pPr>
          </a:lstStyle>
          <a:p>
            <a:pPr>
              <a:defRPr/>
            </a:pPr>
            <a:endParaRPr lang="en-US" altLang="x-none"/>
          </a:p>
        </p:txBody>
      </p:sp>
      <p:sp>
        <p:nvSpPr>
          <p:cNvPr id="6" name="Slayt Numarası Yer Tutucusu 5">
            <a:extLst>
              <a:ext uri="{FF2B5EF4-FFF2-40B4-BE49-F238E27FC236}">
                <a16:creationId xmlns:a16="http://schemas.microsoft.com/office/drawing/2014/main" id="{F7F09878-8E4E-7700-F797-6CEA1EC5F5A9}"/>
              </a:ext>
            </a:extLst>
          </p:cNvPr>
          <p:cNvSpPr>
            <a:spLocks noGrp="1"/>
          </p:cNvSpPr>
          <p:nvPr>
            <p:ph type="sldNum" sz="quarter" idx="12"/>
          </p:nvPr>
        </p:nvSpPr>
        <p:spPr/>
        <p:txBody>
          <a:bodyPr/>
          <a:lstStyle>
            <a:lvl1pPr>
              <a:defRPr/>
            </a:lvl1pPr>
          </a:lstStyle>
          <a:p>
            <a:pPr>
              <a:defRPr/>
            </a:pPr>
            <a:fld id="{A0D180D0-9AC0-BB4A-ACFF-194981524A4E}" type="slidenum">
              <a:rPr lang="en-US" altLang="tr-TR"/>
              <a:pPr>
                <a:defRPr/>
              </a:pPr>
              <a:t>‹#›</a:t>
            </a:fld>
            <a:endParaRPr lang="en-US" altLang="tr-TR"/>
          </a:p>
        </p:txBody>
      </p:sp>
    </p:spTree>
    <p:extLst>
      <p:ext uri="{BB962C8B-B14F-4D97-AF65-F5344CB8AC3E}">
        <p14:creationId xmlns:p14="http://schemas.microsoft.com/office/powerpoint/2010/main" val="2861681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tıklayın</a:t>
            </a:r>
          </a:p>
        </p:txBody>
      </p:sp>
      <p:sp>
        <p:nvSpPr>
          <p:cNvPr id="3" name="İçerik Yer Tutucusu 2"/>
          <p:cNvSpPr>
            <a:spLocks noGrp="1"/>
          </p:cNvSpPr>
          <p:nvPr>
            <p:ph sz="half" idx="1"/>
          </p:nvPr>
        </p:nvSpPr>
        <p:spPr>
          <a:xfrm>
            <a:off x="628650" y="1825625"/>
            <a:ext cx="3886200" cy="4351338"/>
          </a:xfrm>
        </p:spPr>
        <p:txBody>
          <a:bodyPr/>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p:cNvSpPr>
            <a:spLocks noGrp="1"/>
          </p:cNvSpPr>
          <p:nvPr>
            <p:ph sz="half" idx="2"/>
          </p:nvPr>
        </p:nvSpPr>
        <p:spPr>
          <a:xfrm>
            <a:off x="4629150" y="1825625"/>
            <a:ext cx="3886200" cy="4351338"/>
          </a:xfrm>
        </p:spPr>
        <p:txBody>
          <a:bodyPr/>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3">
            <a:extLst>
              <a:ext uri="{FF2B5EF4-FFF2-40B4-BE49-F238E27FC236}">
                <a16:creationId xmlns:a16="http://schemas.microsoft.com/office/drawing/2014/main" id="{3F97B884-912F-4A55-10ED-D61A7705410A}"/>
              </a:ext>
            </a:extLst>
          </p:cNvPr>
          <p:cNvSpPr>
            <a:spLocks noGrp="1"/>
          </p:cNvSpPr>
          <p:nvPr>
            <p:ph type="dt" sz="half" idx="10"/>
          </p:nvPr>
        </p:nvSpPr>
        <p:spPr/>
        <p:txBody>
          <a:bodyPr/>
          <a:lstStyle>
            <a:lvl1pPr>
              <a:defRPr/>
            </a:lvl1pPr>
          </a:lstStyle>
          <a:p>
            <a:pPr>
              <a:defRPr/>
            </a:pPr>
            <a:endParaRPr lang="en-US" altLang="x-none"/>
          </a:p>
        </p:txBody>
      </p:sp>
      <p:sp>
        <p:nvSpPr>
          <p:cNvPr id="6" name="Alt Bilgi Yer Tutucusu 4">
            <a:extLst>
              <a:ext uri="{FF2B5EF4-FFF2-40B4-BE49-F238E27FC236}">
                <a16:creationId xmlns:a16="http://schemas.microsoft.com/office/drawing/2014/main" id="{161A70C9-B2FB-884B-176A-B54B0C4E57F1}"/>
              </a:ext>
            </a:extLst>
          </p:cNvPr>
          <p:cNvSpPr>
            <a:spLocks noGrp="1"/>
          </p:cNvSpPr>
          <p:nvPr>
            <p:ph type="ftr" sz="quarter" idx="11"/>
          </p:nvPr>
        </p:nvSpPr>
        <p:spPr/>
        <p:txBody>
          <a:bodyPr/>
          <a:lstStyle>
            <a:lvl1pPr>
              <a:defRPr/>
            </a:lvl1pPr>
          </a:lstStyle>
          <a:p>
            <a:pPr>
              <a:defRPr/>
            </a:pPr>
            <a:endParaRPr lang="en-US" altLang="x-none"/>
          </a:p>
        </p:txBody>
      </p:sp>
      <p:sp>
        <p:nvSpPr>
          <p:cNvPr id="7" name="Slayt Numarası Yer Tutucusu 5">
            <a:extLst>
              <a:ext uri="{FF2B5EF4-FFF2-40B4-BE49-F238E27FC236}">
                <a16:creationId xmlns:a16="http://schemas.microsoft.com/office/drawing/2014/main" id="{54BBD468-1DB7-E77A-1581-70778CE1D2AF}"/>
              </a:ext>
            </a:extLst>
          </p:cNvPr>
          <p:cNvSpPr>
            <a:spLocks noGrp="1"/>
          </p:cNvSpPr>
          <p:nvPr>
            <p:ph type="sldNum" sz="quarter" idx="12"/>
          </p:nvPr>
        </p:nvSpPr>
        <p:spPr/>
        <p:txBody>
          <a:bodyPr/>
          <a:lstStyle>
            <a:lvl1pPr>
              <a:defRPr/>
            </a:lvl1pPr>
          </a:lstStyle>
          <a:p>
            <a:pPr>
              <a:defRPr/>
            </a:pPr>
            <a:fld id="{B23B449B-2EE7-B24D-9679-8EC796F7CB49}" type="slidenum">
              <a:rPr lang="en-US" altLang="tr-TR"/>
              <a:pPr>
                <a:defRPr/>
              </a:pPr>
              <a:t>‹#›</a:t>
            </a:fld>
            <a:endParaRPr lang="en-US" altLang="tr-TR"/>
          </a:p>
        </p:txBody>
      </p:sp>
    </p:spTree>
    <p:extLst>
      <p:ext uri="{BB962C8B-B14F-4D97-AF65-F5344CB8AC3E}">
        <p14:creationId xmlns:p14="http://schemas.microsoft.com/office/powerpoint/2010/main" val="617574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629841" y="365126"/>
            <a:ext cx="7886700" cy="1325563"/>
          </a:xfrm>
        </p:spPr>
        <p:txBody>
          <a:bodyPr/>
          <a:lstStyle/>
          <a:p>
            <a:r>
              <a:rPr lang="tr-TR"/>
              <a:t>Asıl başlık stili için tıklayın</a:t>
            </a:r>
          </a:p>
        </p:txBody>
      </p:sp>
      <p:sp>
        <p:nvSpPr>
          <p:cNvPr id="3" name="Metin Yer Tutucusu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Ana metin stillerini düzenlemek için tıklayın</a:t>
            </a:r>
          </a:p>
        </p:txBody>
      </p:sp>
      <p:sp>
        <p:nvSpPr>
          <p:cNvPr id="4" name="İçerik Yer Tutucusu 3"/>
          <p:cNvSpPr>
            <a:spLocks noGrp="1"/>
          </p:cNvSpPr>
          <p:nvPr>
            <p:ph sz="half" idx="2"/>
          </p:nvPr>
        </p:nvSpPr>
        <p:spPr>
          <a:xfrm>
            <a:off x="629842" y="2505075"/>
            <a:ext cx="3868340" cy="3684588"/>
          </a:xfrm>
        </p:spPr>
        <p:txBody>
          <a:bodyPr/>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tr-TR"/>
              <a:t>Ana metin stillerini düzenlemek için tıklayın</a:t>
            </a:r>
          </a:p>
        </p:txBody>
      </p:sp>
      <p:sp>
        <p:nvSpPr>
          <p:cNvPr id="6" name="İçerik Yer Tutucusu 5"/>
          <p:cNvSpPr>
            <a:spLocks noGrp="1"/>
          </p:cNvSpPr>
          <p:nvPr>
            <p:ph sz="quarter" idx="4"/>
          </p:nvPr>
        </p:nvSpPr>
        <p:spPr>
          <a:xfrm>
            <a:off x="4629150" y="2505075"/>
            <a:ext cx="3887391" cy="3684588"/>
          </a:xfrm>
        </p:spPr>
        <p:txBody>
          <a:bodyPr/>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3">
            <a:extLst>
              <a:ext uri="{FF2B5EF4-FFF2-40B4-BE49-F238E27FC236}">
                <a16:creationId xmlns:a16="http://schemas.microsoft.com/office/drawing/2014/main" id="{810DBC3F-94D4-09EB-CB33-5E89AD82BE19}"/>
              </a:ext>
            </a:extLst>
          </p:cNvPr>
          <p:cNvSpPr>
            <a:spLocks noGrp="1"/>
          </p:cNvSpPr>
          <p:nvPr>
            <p:ph type="dt" sz="half" idx="10"/>
          </p:nvPr>
        </p:nvSpPr>
        <p:spPr/>
        <p:txBody>
          <a:bodyPr/>
          <a:lstStyle>
            <a:lvl1pPr>
              <a:defRPr/>
            </a:lvl1pPr>
          </a:lstStyle>
          <a:p>
            <a:pPr>
              <a:defRPr/>
            </a:pPr>
            <a:endParaRPr lang="en-US" altLang="x-none"/>
          </a:p>
        </p:txBody>
      </p:sp>
      <p:sp>
        <p:nvSpPr>
          <p:cNvPr id="8" name="Alt Bilgi Yer Tutucusu 4">
            <a:extLst>
              <a:ext uri="{FF2B5EF4-FFF2-40B4-BE49-F238E27FC236}">
                <a16:creationId xmlns:a16="http://schemas.microsoft.com/office/drawing/2014/main" id="{924E9CC8-19DD-34FF-03DA-8136769D0D10}"/>
              </a:ext>
            </a:extLst>
          </p:cNvPr>
          <p:cNvSpPr>
            <a:spLocks noGrp="1"/>
          </p:cNvSpPr>
          <p:nvPr>
            <p:ph type="ftr" sz="quarter" idx="11"/>
          </p:nvPr>
        </p:nvSpPr>
        <p:spPr/>
        <p:txBody>
          <a:bodyPr/>
          <a:lstStyle>
            <a:lvl1pPr>
              <a:defRPr/>
            </a:lvl1pPr>
          </a:lstStyle>
          <a:p>
            <a:pPr>
              <a:defRPr/>
            </a:pPr>
            <a:endParaRPr lang="en-US" altLang="x-none"/>
          </a:p>
        </p:txBody>
      </p:sp>
      <p:sp>
        <p:nvSpPr>
          <p:cNvPr id="9" name="Slayt Numarası Yer Tutucusu 5">
            <a:extLst>
              <a:ext uri="{FF2B5EF4-FFF2-40B4-BE49-F238E27FC236}">
                <a16:creationId xmlns:a16="http://schemas.microsoft.com/office/drawing/2014/main" id="{1C833570-2E86-7596-5C8C-74A60BC798EC}"/>
              </a:ext>
            </a:extLst>
          </p:cNvPr>
          <p:cNvSpPr>
            <a:spLocks noGrp="1"/>
          </p:cNvSpPr>
          <p:nvPr>
            <p:ph type="sldNum" sz="quarter" idx="12"/>
          </p:nvPr>
        </p:nvSpPr>
        <p:spPr/>
        <p:txBody>
          <a:bodyPr/>
          <a:lstStyle>
            <a:lvl1pPr>
              <a:defRPr/>
            </a:lvl1pPr>
          </a:lstStyle>
          <a:p>
            <a:pPr>
              <a:defRPr/>
            </a:pPr>
            <a:fld id="{54C8E9FB-C017-4846-9ABE-0E4FE473B865}" type="slidenum">
              <a:rPr lang="en-US" altLang="tr-TR"/>
              <a:pPr>
                <a:defRPr/>
              </a:pPr>
              <a:t>‹#›</a:t>
            </a:fld>
            <a:endParaRPr lang="en-US" altLang="tr-TR"/>
          </a:p>
        </p:txBody>
      </p:sp>
    </p:spTree>
    <p:extLst>
      <p:ext uri="{BB962C8B-B14F-4D97-AF65-F5344CB8AC3E}">
        <p14:creationId xmlns:p14="http://schemas.microsoft.com/office/powerpoint/2010/main" val="3555974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a:t>Asıl başlık stili için tıklayın</a:t>
            </a:r>
          </a:p>
        </p:txBody>
      </p:sp>
      <p:sp>
        <p:nvSpPr>
          <p:cNvPr id="3" name="Veri Yer Tutucusu 3">
            <a:extLst>
              <a:ext uri="{FF2B5EF4-FFF2-40B4-BE49-F238E27FC236}">
                <a16:creationId xmlns:a16="http://schemas.microsoft.com/office/drawing/2014/main" id="{598DC917-3023-D744-5299-FD20B8D4CB6B}"/>
              </a:ext>
            </a:extLst>
          </p:cNvPr>
          <p:cNvSpPr>
            <a:spLocks noGrp="1"/>
          </p:cNvSpPr>
          <p:nvPr>
            <p:ph type="dt" sz="half" idx="10"/>
          </p:nvPr>
        </p:nvSpPr>
        <p:spPr/>
        <p:txBody>
          <a:bodyPr/>
          <a:lstStyle>
            <a:lvl1pPr>
              <a:defRPr/>
            </a:lvl1pPr>
          </a:lstStyle>
          <a:p>
            <a:pPr>
              <a:defRPr/>
            </a:pPr>
            <a:endParaRPr lang="en-US" altLang="x-none"/>
          </a:p>
        </p:txBody>
      </p:sp>
      <p:sp>
        <p:nvSpPr>
          <p:cNvPr id="4" name="Alt Bilgi Yer Tutucusu 4">
            <a:extLst>
              <a:ext uri="{FF2B5EF4-FFF2-40B4-BE49-F238E27FC236}">
                <a16:creationId xmlns:a16="http://schemas.microsoft.com/office/drawing/2014/main" id="{A9E15288-4176-92B7-34D7-08A4DBC2F144}"/>
              </a:ext>
            </a:extLst>
          </p:cNvPr>
          <p:cNvSpPr>
            <a:spLocks noGrp="1"/>
          </p:cNvSpPr>
          <p:nvPr>
            <p:ph type="ftr" sz="quarter" idx="11"/>
          </p:nvPr>
        </p:nvSpPr>
        <p:spPr/>
        <p:txBody>
          <a:bodyPr/>
          <a:lstStyle>
            <a:lvl1pPr>
              <a:defRPr/>
            </a:lvl1pPr>
          </a:lstStyle>
          <a:p>
            <a:pPr>
              <a:defRPr/>
            </a:pPr>
            <a:endParaRPr lang="en-US" altLang="x-none"/>
          </a:p>
        </p:txBody>
      </p:sp>
      <p:sp>
        <p:nvSpPr>
          <p:cNvPr id="5" name="Slayt Numarası Yer Tutucusu 5">
            <a:extLst>
              <a:ext uri="{FF2B5EF4-FFF2-40B4-BE49-F238E27FC236}">
                <a16:creationId xmlns:a16="http://schemas.microsoft.com/office/drawing/2014/main" id="{4800F245-225D-5941-34C2-75101BC40BD2}"/>
              </a:ext>
            </a:extLst>
          </p:cNvPr>
          <p:cNvSpPr>
            <a:spLocks noGrp="1"/>
          </p:cNvSpPr>
          <p:nvPr>
            <p:ph type="sldNum" sz="quarter" idx="12"/>
          </p:nvPr>
        </p:nvSpPr>
        <p:spPr/>
        <p:txBody>
          <a:bodyPr/>
          <a:lstStyle>
            <a:lvl1pPr>
              <a:defRPr/>
            </a:lvl1pPr>
          </a:lstStyle>
          <a:p>
            <a:pPr>
              <a:defRPr/>
            </a:pPr>
            <a:fld id="{9766833D-653D-5745-B069-1EABD5DB9CEB}" type="slidenum">
              <a:rPr lang="en-US" altLang="tr-TR"/>
              <a:pPr>
                <a:defRPr/>
              </a:pPr>
              <a:t>‹#›</a:t>
            </a:fld>
            <a:endParaRPr lang="en-US" altLang="tr-TR"/>
          </a:p>
        </p:txBody>
      </p:sp>
    </p:spTree>
    <p:extLst>
      <p:ext uri="{BB962C8B-B14F-4D97-AF65-F5344CB8AC3E}">
        <p14:creationId xmlns:p14="http://schemas.microsoft.com/office/powerpoint/2010/main" val="4058276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3">
            <a:extLst>
              <a:ext uri="{FF2B5EF4-FFF2-40B4-BE49-F238E27FC236}">
                <a16:creationId xmlns:a16="http://schemas.microsoft.com/office/drawing/2014/main" id="{EC46EDB1-D8F1-02E8-A15B-F55A69C8D95A}"/>
              </a:ext>
            </a:extLst>
          </p:cNvPr>
          <p:cNvSpPr>
            <a:spLocks noGrp="1"/>
          </p:cNvSpPr>
          <p:nvPr>
            <p:ph type="dt" sz="half" idx="10"/>
          </p:nvPr>
        </p:nvSpPr>
        <p:spPr/>
        <p:txBody>
          <a:bodyPr/>
          <a:lstStyle>
            <a:lvl1pPr>
              <a:defRPr/>
            </a:lvl1pPr>
          </a:lstStyle>
          <a:p>
            <a:pPr>
              <a:defRPr/>
            </a:pPr>
            <a:endParaRPr lang="en-US" altLang="x-none"/>
          </a:p>
        </p:txBody>
      </p:sp>
      <p:sp>
        <p:nvSpPr>
          <p:cNvPr id="3" name="Alt Bilgi Yer Tutucusu 4">
            <a:extLst>
              <a:ext uri="{FF2B5EF4-FFF2-40B4-BE49-F238E27FC236}">
                <a16:creationId xmlns:a16="http://schemas.microsoft.com/office/drawing/2014/main" id="{FE0FFAD8-25A7-204E-EF86-9334748B015E}"/>
              </a:ext>
            </a:extLst>
          </p:cNvPr>
          <p:cNvSpPr>
            <a:spLocks noGrp="1"/>
          </p:cNvSpPr>
          <p:nvPr>
            <p:ph type="ftr" sz="quarter" idx="11"/>
          </p:nvPr>
        </p:nvSpPr>
        <p:spPr/>
        <p:txBody>
          <a:bodyPr/>
          <a:lstStyle>
            <a:lvl1pPr>
              <a:defRPr/>
            </a:lvl1pPr>
          </a:lstStyle>
          <a:p>
            <a:pPr>
              <a:defRPr/>
            </a:pPr>
            <a:endParaRPr lang="en-US" altLang="x-none"/>
          </a:p>
        </p:txBody>
      </p:sp>
      <p:sp>
        <p:nvSpPr>
          <p:cNvPr id="4" name="Slayt Numarası Yer Tutucusu 5">
            <a:extLst>
              <a:ext uri="{FF2B5EF4-FFF2-40B4-BE49-F238E27FC236}">
                <a16:creationId xmlns:a16="http://schemas.microsoft.com/office/drawing/2014/main" id="{A7ECAAFF-5BE8-98C5-E210-9476E859F917}"/>
              </a:ext>
            </a:extLst>
          </p:cNvPr>
          <p:cNvSpPr>
            <a:spLocks noGrp="1"/>
          </p:cNvSpPr>
          <p:nvPr>
            <p:ph type="sldNum" sz="quarter" idx="12"/>
          </p:nvPr>
        </p:nvSpPr>
        <p:spPr/>
        <p:txBody>
          <a:bodyPr/>
          <a:lstStyle>
            <a:lvl1pPr>
              <a:defRPr/>
            </a:lvl1pPr>
          </a:lstStyle>
          <a:p>
            <a:pPr>
              <a:defRPr/>
            </a:pPr>
            <a:fld id="{9B0D4754-74E1-EE4D-8DFD-C73B1BCB881E}" type="slidenum">
              <a:rPr lang="en-US" altLang="tr-TR"/>
              <a:pPr>
                <a:defRPr/>
              </a:pPr>
              <a:t>‹#›</a:t>
            </a:fld>
            <a:endParaRPr lang="en-US" altLang="tr-TR"/>
          </a:p>
        </p:txBody>
      </p:sp>
    </p:spTree>
    <p:extLst>
      <p:ext uri="{BB962C8B-B14F-4D97-AF65-F5344CB8AC3E}">
        <p14:creationId xmlns:p14="http://schemas.microsoft.com/office/powerpoint/2010/main" val="1315820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Açıklama Yazı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629841" y="457200"/>
            <a:ext cx="2949178" cy="1600200"/>
          </a:xfrm>
        </p:spPr>
        <p:txBody>
          <a:bodyPr anchor="b"/>
          <a:lstStyle>
            <a:lvl1pPr>
              <a:defRPr sz="2400"/>
            </a:lvl1pPr>
          </a:lstStyle>
          <a:p>
            <a:r>
              <a:rPr lang="tr-TR"/>
              <a:t>Asıl başlık stili için tıklayın</a:t>
            </a:r>
          </a:p>
        </p:txBody>
      </p:sp>
      <p:sp>
        <p:nvSpPr>
          <p:cNvPr id="3" name="İçerik Yer Tutucusu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tr-TR"/>
              <a:t>Ana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Ana metin stillerini düzenlemek için tıklayın</a:t>
            </a:r>
          </a:p>
        </p:txBody>
      </p:sp>
      <p:sp>
        <p:nvSpPr>
          <p:cNvPr id="5" name="Veri Yer Tutucusu 3">
            <a:extLst>
              <a:ext uri="{FF2B5EF4-FFF2-40B4-BE49-F238E27FC236}">
                <a16:creationId xmlns:a16="http://schemas.microsoft.com/office/drawing/2014/main" id="{73A77A5B-1556-A382-9967-66DCF3F85FF5}"/>
              </a:ext>
            </a:extLst>
          </p:cNvPr>
          <p:cNvSpPr>
            <a:spLocks noGrp="1"/>
          </p:cNvSpPr>
          <p:nvPr>
            <p:ph type="dt" sz="half" idx="10"/>
          </p:nvPr>
        </p:nvSpPr>
        <p:spPr/>
        <p:txBody>
          <a:bodyPr/>
          <a:lstStyle>
            <a:lvl1pPr>
              <a:defRPr/>
            </a:lvl1pPr>
          </a:lstStyle>
          <a:p>
            <a:pPr>
              <a:defRPr/>
            </a:pPr>
            <a:endParaRPr lang="en-US" altLang="x-none"/>
          </a:p>
        </p:txBody>
      </p:sp>
      <p:sp>
        <p:nvSpPr>
          <p:cNvPr id="6" name="Alt Bilgi Yer Tutucusu 4">
            <a:extLst>
              <a:ext uri="{FF2B5EF4-FFF2-40B4-BE49-F238E27FC236}">
                <a16:creationId xmlns:a16="http://schemas.microsoft.com/office/drawing/2014/main" id="{8CC1ACAF-3A49-5ED0-1F18-9902B08431C0}"/>
              </a:ext>
            </a:extLst>
          </p:cNvPr>
          <p:cNvSpPr>
            <a:spLocks noGrp="1"/>
          </p:cNvSpPr>
          <p:nvPr>
            <p:ph type="ftr" sz="quarter" idx="11"/>
          </p:nvPr>
        </p:nvSpPr>
        <p:spPr/>
        <p:txBody>
          <a:bodyPr/>
          <a:lstStyle>
            <a:lvl1pPr>
              <a:defRPr/>
            </a:lvl1pPr>
          </a:lstStyle>
          <a:p>
            <a:pPr>
              <a:defRPr/>
            </a:pPr>
            <a:endParaRPr lang="en-US" altLang="x-none"/>
          </a:p>
        </p:txBody>
      </p:sp>
      <p:sp>
        <p:nvSpPr>
          <p:cNvPr id="7" name="Slayt Numarası Yer Tutucusu 5">
            <a:extLst>
              <a:ext uri="{FF2B5EF4-FFF2-40B4-BE49-F238E27FC236}">
                <a16:creationId xmlns:a16="http://schemas.microsoft.com/office/drawing/2014/main" id="{FA098A45-4331-E599-6A9F-1A3B8F491728}"/>
              </a:ext>
            </a:extLst>
          </p:cNvPr>
          <p:cNvSpPr>
            <a:spLocks noGrp="1"/>
          </p:cNvSpPr>
          <p:nvPr>
            <p:ph type="sldNum" sz="quarter" idx="12"/>
          </p:nvPr>
        </p:nvSpPr>
        <p:spPr/>
        <p:txBody>
          <a:bodyPr/>
          <a:lstStyle>
            <a:lvl1pPr>
              <a:defRPr/>
            </a:lvl1pPr>
          </a:lstStyle>
          <a:p>
            <a:pPr>
              <a:defRPr/>
            </a:pPr>
            <a:fld id="{921AEA0D-621A-F545-9500-B7373FFDAE18}" type="slidenum">
              <a:rPr lang="en-US" altLang="tr-TR"/>
              <a:pPr>
                <a:defRPr/>
              </a:pPr>
              <a:t>‹#›</a:t>
            </a:fld>
            <a:endParaRPr lang="en-US" altLang="tr-TR"/>
          </a:p>
        </p:txBody>
      </p:sp>
    </p:spTree>
    <p:extLst>
      <p:ext uri="{BB962C8B-B14F-4D97-AF65-F5344CB8AC3E}">
        <p14:creationId xmlns:p14="http://schemas.microsoft.com/office/powerpoint/2010/main" val="1371084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çıklama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629841" y="457200"/>
            <a:ext cx="2949178" cy="1600200"/>
          </a:xfrm>
        </p:spPr>
        <p:txBody>
          <a:bodyPr anchor="b"/>
          <a:lstStyle>
            <a:lvl1pPr>
              <a:defRPr sz="2400"/>
            </a:lvl1pPr>
          </a:lstStyle>
          <a:p>
            <a:r>
              <a:rPr lang="tr-TR"/>
              <a:t>Asıl başlık stili için tıklayın</a:t>
            </a:r>
          </a:p>
        </p:txBody>
      </p:sp>
      <p:sp>
        <p:nvSpPr>
          <p:cNvPr id="3" name="Resim Yer Tutucusu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tr-TR" noProof="0"/>
          </a:p>
        </p:txBody>
      </p:sp>
      <p:sp>
        <p:nvSpPr>
          <p:cNvPr id="4" name="Metin Yer Tutucusu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tr-TR"/>
              <a:t>Ana metin stillerini düzenlemek için tıklayın</a:t>
            </a:r>
          </a:p>
        </p:txBody>
      </p:sp>
      <p:sp>
        <p:nvSpPr>
          <p:cNvPr id="5" name="Veri Yer Tutucusu 3">
            <a:extLst>
              <a:ext uri="{FF2B5EF4-FFF2-40B4-BE49-F238E27FC236}">
                <a16:creationId xmlns:a16="http://schemas.microsoft.com/office/drawing/2014/main" id="{D4B112C1-3BD1-679C-19B0-F017666AF933}"/>
              </a:ext>
            </a:extLst>
          </p:cNvPr>
          <p:cNvSpPr>
            <a:spLocks noGrp="1"/>
          </p:cNvSpPr>
          <p:nvPr>
            <p:ph type="dt" sz="half" idx="10"/>
          </p:nvPr>
        </p:nvSpPr>
        <p:spPr/>
        <p:txBody>
          <a:bodyPr/>
          <a:lstStyle>
            <a:lvl1pPr>
              <a:defRPr/>
            </a:lvl1pPr>
          </a:lstStyle>
          <a:p>
            <a:pPr>
              <a:defRPr/>
            </a:pPr>
            <a:endParaRPr lang="en-US" altLang="x-none"/>
          </a:p>
        </p:txBody>
      </p:sp>
      <p:sp>
        <p:nvSpPr>
          <p:cNvPr id="6" name="Alt Bilgi Yer Tutucusu 4">
            <a:extLst>
              <a:ext uri="{FF2B5EF4-FFF2-40B4-BE49-F238E27FC236}">
                <a16:creationId xmlns:a16="http://schemas.microsoft.com/office/drawing/2014/main" id="{2DF1713F-C588-C370-FC11-FBD78001C0FF}"/>
              </a:ext>
            </a:extLst>
          </p:cNvPr>
          <p:cNvSpPr>
            <a:spLocks noGrp="1"/>
          </p:cNvSpPr>
          <p:nvPr>
            <p:ph type="ftr" sz="quarter" idx="11"/>
          </p:nvPr>
        </p:nvSpPr>
        <p:spPr/>
        <p:txBody>
          <a:bodyPr/>
          <a:lstStyle>
            <a:lvl1pPr>
              <a:defRPr/>
            </a:lvl1pPr>
          </a:lstStyle>
          <a:p>
            <a:pPr>
              <a:defRPr/>
            </a:pPr>
            <a:endParaRPr lang="en-US" altLang="x-none"/>
          </a:p>
        </p:txBody>
      </p:sp>
      <p:sp>
        <p:nvSpPr>
          <p:cNvPr id="7" name="Slayt Numarası Yer Tutucusu 5">
            <a:extLst>
              <a:ext uri="{FF2B5EF4-FFF2-40B4-BE49-F238E27FC236}">
                <a16:creationId xmlns:a16="http://schemas.microsoft.com/office/drawing/2014/main" id="{817351FF-9E12-1E06-CE1D-6AD3E370A90B}"/>
              </a:ext>
            </a:extLst>
          </p:cNvPr>
          <p:cNvSpPr>
            <a:spLocks noGrp="1"/>
          </p:cNvSpPr>
          <p:nvPr>
            <p:ph type="sldNum" sz="quarter" idx="12"/>
          </p:nvPr>
        </p:nvSpPr>
        <p:spPr/>
        <p:txBody>
          <a:bodyPr/>
          <a:lstStyle>
            <a:lvl1pPr>
              <a:defRPr/>
            </a:lvl1pPr>
          </a:lstStyle>
          <a:p>
            <a:pPr>
              <a:defRPr/>
            </a:pPr>
            <a:fld id="{29F0B15E-7E23-AA45-A90E-166C01B024B2}" type="slidenum">
              <a:rPr lang="en-US" altLang="tr-TR"/>
              <a:pPr>
                <a:defRPr/>
              </a:pPr>
              <a:t>‹#›</a:t>
            </a:fld>
            <a:endParaRPr lang="en-US" altLang="tr-TR"/>
          </a:p>
        </p:txBody>
      </p:sp>
    </p:spTree>
    <p:extLst>
      <p:ext uri="{BB962C8B-B14F-4D97-AF65-F5344CB8AC3E}">
        <p14:creationId xmlns:p14="http://schemas.microsoft.com/office/powerpoint/2010/main" val="1673048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Başlık Yer Tutucusu 1">
            <a:extLst>
              <a:ext uri="{FF2B5EF4-FFF2-40B4-BE49-F238E27FC236}">
                <a16:creationId xmlns:a16="http://schemas.microsoft.com/office/drawing/2014/main" id="{C1A62B78-8EE7-F7F4-8F68-58D4BC5C7392}"/>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tr-TR" altLang="tr-TR"/>
              <a:t>Asıl başlık stili için tıklayın</a:t>
            </a:r>
          </a:p>
        </p:txBody>
      </p:sp>
      <p:sp>
        <p:nvSpPr>
          <p:cNvPr id="1027" name="Metin Yer Tutucusu 2">
            <a:extLst>
              <a:ext uri="{FF2B5EF4-FFF2-40B4-BE49-F238E27FC236}">
                <a16:creationId xmlns:a16="http://schemas.microsoft.com/office/drawing/2014/main" id="{DC23A919-9CA5-8312-3FAF-E05FC8C47C98}"/>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tr-TR" altLang="tr-TR"/>
              <a:t>Ana metin stillerini düzenlemek için tıklayın</a:t>
            </a:r>
          </a:p>
          <a:p>
            <a:pPr lvl="1"/>
            <a:r>
              <a:rPr lang="tr-TR" altLang="tr-TR"/>
              <a:t>İkinci düzey</a:t>
            </a:r>
          </a:p>
          <a:p>
            <a:pPr lvl="2"/>
            <a:r>
              <a:rPr lang="tr-TR" altLang="tr-TR"/>
              <a:t>Üçüncü düzey</a:t>
            </a:r>
          </a:p>
          <a:p>
            <a:pPr lvl="3"/>
            <a:r>
              <a:rPr lang="tr-TR" altLang="tr-TR"/>
              <a:t>Dördüncü düzey</a:t>
            </a:r>
          </a:p>
          <a:p>
            <a:pPr lvl="4"/>
            <a:r>
              <a:rPr lang="tr-TR" altLang="tr-TR"/>
              <a:t>Beşinci düzey</a:t>
            </a:r>
          </a:p>
        </p:txBody>
      </p:sp>
      <p:sp>
        <p:nvSpPr>
          <p:cNvPr id="4" name="Veri Yer Tutucusu 3">
            <a:extLst>
              <a:ext uri="{FF2B5EF4-FFF2-40B4-BE49-F238E27FC236}">
                <a16:creationId xmlns:a16="http://schemas.microsoft.com/office/drawing/2014/main" id="{0D2E3A2C-217F-4567-6A73-EDFAA4B1A27D}"/>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latin typeface="Arial" charset="0"/>
              </a:defRPr>
            </a:lvl1pPr>
          </a:lstStyle>
          <a:p>
            <a:pPr>
              <a:defRPr/>
            </a:pPr>
            <a:endParaRPr lang="en-US" altLang="x-none"/>
          </a:p>
        </p:txBody>
      </p:sp>
      <p:sp>
        <p:nvSpPr>
          <p:cNvPr id="5" name="Alt Bilgi Yer Tutucusu 4">
            <a:extLst>
              <a:ext uri="{FF2B5EF4-FFF2-40B4-BE49-F238E27FC236}">
                <a16:creationId xmlns:a16="http://schemas.microsoft.com/office/drawing/2014/main" id="{70246826-FD2C-C3D6-6F61-6B52EC6DBFC7}"/>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latin typeface="Arial" charset="0"/>
              </a:defRPr>
            </a:lvl1pPr>
          </a:lstStyle>
          <a:p>
            <a:pPr>
              <a:defRPr/>
            </a:pPr>
            <a:endParaRPr lang="en-US" altLang="x-none"/>
          </a:p>
        </p:txBody>
      </p:sp>
      <p:sp>
        <p:nvSpPr>
          <p:cNvPr id="6" name="Slayt Numarası Yer Tutucusu 5">
            <a:extLst>
              <a:ext uri="{FF2B5EF4-FFF2-40B4-BE49-F238E27FC236}">
                <a16:creationId xmlns:a16="http://schemas.microsoft.com/office/drawing/2014/main" id="{FE650F67-9CD4-4EC9-DB23-04AF4EC4D2D3}"/>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898989"/>
                </a:solidFill>
              </a:defRPr>
            </a:lvl1pPr>
          </a:lstStyle>
          <a:p>
            <a:pPr>
              <a:defRPr/>
            </a:pPr>
            <a:fld id="{8DD53B66-8D69-D649-96AE-F5E1A04A2C83}" type="slidenum">
              <a:rPr lang="en-US" altLang="tr-TR"/>
              <a:pPr>
                <a:defRPr/>
              </a:pPr>
              <a:t>‹#›</a:t>
            </a:fld>
            <a:endParaRPr lang="en-US" altLang="tr-TR"/>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Lst>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charset="0"/>
        </a:defRPr>
      </a:lvl2pPr>
      <a:lvl3pPr algn="l" defTabSz="685800" rtl="0" eaLnBrk="0" fontAlgn="base" hangingPunct="0">
        <a:lnSpc>
          <a:spcPct val="90000"/>
        </a:lnSpc>
        <a:spcBef>
          <a:spcPct val="0"/>
        </a:spcBef>
        <a:spcAft>
          <a:spcPct val="0"/>
        </a:spcAft>
        <a:defRPr sz="3300">
          <a:solidFill>
            <a:schemeClr val="tx1"/>
          </a:solidFill>
          <a:latin typeface="Calibri Light" charset="0"/>
        </a:defRPr>
      </a:lvl3pPr>
      <a:lvl4pPr algn="l" defTabSz="685800" rtl="0" eaLnBrk="0" fontAlgn="base" hangingPunct="0">
        <a:lnSpc>
          <a:spcPct val="90000"/>
        </a:lnSpc>
        <a:spcBef>
          <a:spcPct val="0"/>
        </a:spcBef>
        <a:spcAft>
          <a:spcPct val="0"/>
        </a:spcAft>
        <a:defRPr sz="3300">
          <a:solidFill>
            <a:schemeClr val="tx1"/>
          </a:solidFill>
          <a:latin typeface="Calibri Light" charset="0"/>
        </a:defRPr>
      </a:lvl4pPr>
      <a:lvl5pPr algn="l" defTabSz="685800" rtl="0" eaLnBrk="0" fontAlgn="base" hangingPunct="0">
        <a:lnSpc>
          <a:spcPct val="90000"/>
        </a:lnSpc>
        <a:spcBef>
          <a:spcPct val="0"/>
        </a:spcBef>
        <a:spcAft>
          <a:spcPct val="0"/>
        </a:spcAft>
        <a:defRPr sz="3300">
          <a:solidFill>
            <a:schemeClr val="tx1"/>
          </a:solidFill>
          <a:latin typeface="Calibri Light" charset="0"/>
        </a:defRPr>
      </a:lvl5pPr>
      <a:lvl6pPr marL="457200" algn="l" defTabSz="685800" rtl="0" fontAlgn="base">
        <a:lnSpc>
          <a:spcPct val="90000"/>
        </a:lnSpc>
        <a:spcBef>
          <a:spcPct val="0"/>
        </a:spcBef>
        <a:spcAft>
          <a:spcPct val="0"/>
        </a:spcAft>
        <a:defRPr sz="3300">
          <a:solidFill>
            <a:schemeClr val="tx1"/>
          </a:solidFill>
          <a:latin typeface="Calibri Light" charset="0"/>
        </a:defRPr>
      </a:lvl6pPr>
      <a:lvl7pPr marL="914400" algn="l" defTabSz="685800" rtl="0" fontAlgn="base">
        <a:lnSpc>
          <a:spcPct val="90000"/>
        </a:lnSpc>
        <a:spcBef>
          <a:spcPct val="0"/>
        </a:spcBef>
        <a:spcAft>
          <a:spcPct val="0"/>
        </a:spcAft>
        <a:defRPr sz="3300">
          <a:solidFill>
            <a:schemeClr val="tx1"/>
          </a:solidFill>
          <a:latin typeface="Calibri Light" charset="0"/>
        </a:defRPr>
      </a:lvl7pPr>
      <a:lvl8pPr marL="1371600" algn="l" defTabSz="685800" rtl="0" fontAlgn="base">
        <a:lnSpc>
          <a:spcPct val="90000"/>
        </a:lnSpc>
        <a:spcBef>
          <a:spcPct val="0"/>
        </a:spcBef>
        <a:spcAft>
          <a:spcPct val="0"/>
        </a:spcAft>
        <a:defRPr sz="3300">
          <a:solidFill>
            <a:schemeClr val="tx1"/>
          </a:solidFill>
          <a:latin typeface="Calibri Light" charset="0"/>
        </a:defRPr>
      </a:lvl8pPr>
      <a:lvl9pPr marL="1828800" algn="l" defTabSz="685800" rtl="0" fontAlgn="base">
        <a:lnSpc>
          <a:spcPct val="90000"/>
        </a:lnSpc>
        <a:spcBef>
          <a:spcPct val="0"/>
        </a:spcBef>
        <a:spcAft>
          <a:spcPct val="0"/>
        </a:spcAft>
        <a:defRPr sz="3300">
          <a:solidFill>
            <a:schemeClr val="tx1"/>
          </a:solidFill>
          <a:latin typeface="Calibri Light"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tr-T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hyperlink" Target="http://images.google.com/imgres?imgurl=http://www.locscientific.com/graphics/clip_image003.jpg&amp;imgrefurl=http://www.locscientific.com/laboratory-sinks.html&amp;h=147&amp;w=156&amp;sz=3&amp;hl=en&amp;start=3&amp;tbnid=iJv-uEA7mjavLM:&amp;tbnh=91&amp;tbnw=97&amp;prev=/images?q=lab+sinks&amp;gbv=2&amp;svnum=10&amp;hl=en" TargetMode="External"/><Relationship Id="rId1" Type="http://schemas.openxmlformats.org/officeDocument/2006/relationships/slideLayout" Target="../slideLayouts/slideLayout2.xml"/><Relationship Id="rId5" Type="http://schemas.openxmlformats.org/officeDocument/2006/relationships/image" Target="../media/image123.jpeg"/><Relationship Id="rId4" Type="http://schemas.openxmlformats.org/officeDocument/2006/relationships/hyperlink" Target="http://images.google.com/imgres?imgurl=http://www.alimed.com/resources/common/images/products/full/98LAB20-12_d.jpg&amp;imgrefurl=http://www.alimed.com/ProductDetail.asp?style=98LAB20-12&amp;h=280&amp;w=280&amp;sz=14&amp;hl=en&amp;start=16&amp;tbnid=v_l6H6Vzo73AKM:&amp;tbnh=114&amp;tbnw=114&amp;prev=/images?q=beakers&amp;gbv=2&amp;svnum=10&amp;hl=en"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carolina.com/product/crucible+cover%2C+porcelain%2C+38+mm.do?keyword=crucible&amp;sortby=bestMatches"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3.jpeg"/></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www.google.com/imgres?imgurl=https://www.pelletlab.com/v5Files/sfwlHpleNfygCJH2/148862/640/b_l_stopper_05.jpg&amp;imgrefurl=http://www.pelletlab.com/rubber_stoppers&amp;usg=__mmXcKpI3gc_Kn-BBNPMNhZZbvrc=&amp;h=640&amp;w=640&amp;sz=26&amp;hl=en&amp;start=8&amp;zoom=1&amp;tbnid=t1nblAkSNOhQNM:&amp;tbnh=137&amp;tbnw=137&amp;ei=gZhMTsO8OoPnsQLVnuTvBg&amp;prev=/search%3Fq%3Drubber%2Bstopper%26hl%3Den%26gbv%3D2%26tbm%3Disch&amp;itbs=1" TargetMode="Externa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images.google.com/imgres?imgurl=http://www.cbc.ca/consumers/market/murmurs/gfx/20050114_cosmetics.jpg&amp;imgrefurl=http://www.cbc.ca/consumers/market/murmurs/archives/2005_april.html&amp;h=150&amp;w=200&amp;sz=6&amp;hl=en&amp;start=99&amp;tbnid=1FDuWgXUGXglpM:&amp;tbnh=78&amp;tbnw=104&amp;prev=/images?q=lab+safety+applying+cosmetics&amp;start=80&amp;gbv=2&amp;ndsp=20&amp;svnum=10&amp;hl=en&amp;sa=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www.carolina.com/product/rubber+tubing%2C+amber%2C+1-8-in+bore%2C+1-32-in+wall%2C+10+ft.do?keyword=rubber+tubing&amp;sortby=bestMatches"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www.carolina.com/product/rubber+tubing%2C+amber%2C+1-8-in+bore%2C+1-32-in+wall%2C+10+ft.do?keyword=rubber+tubing&amp;sortby=bestMatches"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www.google.com/imgres?imgurl=https://www.pelletlab.com/v5Files/sfwlHpleNfygCJH2/148862/640/b_l_stopper_05.jpg&amp;imgrefurl=http://www.pelletlab.com/rubber_stoppers&amp;usg=__mmXcKpI3gc_Kn-BBNPMNhZZbvrc=&amp;h=640&amp;w=640&amp;sz=26&amp;hl=en&amp;start=8&amp;zoom=1&amp;tbnid=t1nblAkSNOhQNM:&amp;tbnh=137&amp;tbnw=137&amp;ei=gZhMTsO8OoPnsQLVnuTvBg&amp;prev=/search%3Fq%3Drubber%2Bstopper%26hl%3Den%26gbv%3D2%26tbm%3Disch&amp;itbs=1"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www.carolina.com/product/crucible+cover%2C+porcelain%2C+38+mm.do?keyword=crucible&amp;sortby=bestMatches" TargetMode="Externa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google.com/imgres?imgurl=http://www.chem.unr.edu/store/images/evapdish.jpg&amp;imgrefurl=http://www.chem.unr.edu/store/porcelain/evapdish.html&amp;usg=__RSOk5qrgp0fROoffDa_lAJdjy3E=&amp;h=146&amp;w=218&amp;sz=5&amp;hl=en&amp;start=3&amp;zoom=1&amp;tbnid=UdelVrZ3OmB5lM:&amp;tbnh=72&amp;tbnw=107&amp;ei=ipJMTt7yFOuFsgLus7zPBg&amp;prev=/search%3Fq%3Devaporating%2Bdish%26hl%3Den%26gbv%3D2%26tbm%3Disch&amp;itbs=1" TargetMode="External"/><Relationship Id="rId1" Type="http://schemas.openxmlformats.org/officeDocument/2006/relationships/slideLayout" Target="../slideLayouts/slideLayout15.xml"/><Relationship Id="rId6" Type="http://schemas.openxmlformats.org/officeDocument/2006/relationships/image" Target="../media/image25.jpeg"/><Relationship Id="rId5" Type="http://schemas.openxmlformats.org/officeDocument/2006/relationships/hyperlink" Target="http://www.google.com/imgres?imgurl=http://www.crscientific.com/buretteclamp1a.jpg&amp;imgrefurl=http://www.crscientific.com/buretteclamps.html&amp;usg=__lF84Blnx33h2h6vlGwhhEyrsEEk=&amp;h=158&amp;w=350&amp;sz=10&amp;hl=en&amp;start=1&amp;zoom=1&amp;tbnid=Ys3d2v9tUKUR3M:&amp;tbnh=54&amp;tbnw=120&amp;ei=gpRMToTZGMevsAKa1ajNBg&amp;prev=/search%3Fq%3Dsingle%2Bburette%2Bclamp%26hl%3Den%26gbv%3D2%26tbm%3Disch&amp;itbs=1" TargetMode="Externa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www.google.com/imgres?imgurl=http://www.crscientific.com/buretteclamp1a.jpg&amp;imgrefurl=http://www.crscientific.com/buretteclamps.html&amp;usg=__lF84Blnx33h2h6vlGwhhEyrsEEk=&amp;h=158&amp;w=350&amp;sz=10&amp;hl=en&amp;start=1&amp;zoom=1&amp;tbnid=Ys3d2v9tUKUR3M:&amp;tbnh=54&amp;tbnw=120&amp;ei=gpRMToTZGMevsAKa1ajNBg&amp;prev=/search%3Fq%3Dsingle%2Bburette%2Bclamp%26hl%3Den%26gbv%3D2%26tbm%3Disch&amp;itbs=1" TargetMode="Externa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9.jpeg"/><Relationship Id="rId2" Type="http://schemas.openxmlformats.org/officeDocument/2006/relationships/hyperlink" Target="http://images.google.com/imgres?imgurl=http://www.locscientific.com/graphics/clip_image003.jpg&amp;imgrefurl=http://www.locscientific.com/laboratory-sinks.html&amp;h=147&amp;w=156&amp;sz=3&amp;hl=en&amp;start=3&amp;tbnid=iJv-uEA7mjavLM:&amp;tbnh=91&amp;tbnw=97&amp;prev=/images?q=lab+sinks&amp;gbv=2&amp;svnum=10&amp;hl=en" TargetMode="External"/><Relationship Id="rId1" Type="http://schemas.openxmlformats.org/officeDocument/2006/relationships/slideLayout" Target="../slideLayouts/slideLayout14.xml"/><Relationship Id="rId6" Type="http://schemas.openxmlformats.org/officeDocument/2006/relationships/hyperlink" Target="http://www.google.com/imgres?imgurl=http://ecx.images-amazon.com/images/I/11BUuBS7rUL._SL500_AA300_.jpg&amp;imgrefurl=http://www.amazon.com/Japonesque-Dropper-Bottle/dp/B000J242TE&amp;usg=__42GmcYPX94PhOrqML9Q2AE2KO3U=&amp;h=300&amp;w=300&amp;sz=4&amp;hl=en&amp;start=20&amp;zoom=1&amp;tbnid=bwfTihELopQOEM:&amp;tbnh=116&amp;tbnw=116&amp;ei=pZVMTu3cOKOQsQK9nsDdBg&amp;prev=/search%3Fq%3Ddropping%2Bbottle%26um%3D1%26hl%3Den%26sa%3DN%26rlz%3D1T4ADFA_enUS415US420%26tbm%3Disch&amp;um=1&amp;itbs=1" TargetMode="External"/><Relationship Id="rId5" Type="http://schemas.openxmlformats.org/officeDocument/2006/relationships/image" Target="../media/image28.jpeg"/><Relationship Id="rId4" Type="http://schemas.openxmlformats.org/officeDocument/2006/relationships/hyperlink" Target="http://images.google.com/imgres?imgurl=http://www.alimed.com/resources/common/images/products/full/98LAB20-12_d.jpg&amp;imgrefurl=http://www.alimed.com/ProductDetail.asp?style=98LAB20-12&amp;h=280&amp;w=280&amp;sz=14&amp;hl=en&amp;start=16&amp;tbnid=v_l6H6Vzo73AKM:&amp;tbnh=114&amp;tbnw=114&amp;prev=/images?q=beakers&amp;gbv=2&amp;svnum=10&amp;hl=e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hyperlink" Target="http://images.google.com/imgres?imgurl=http://www.rickly.com/sai/images/GRADBEAK.JPG&amp;imgrefurl=http://www.rickly.com/sai/gradbeak.htm&amp;h=550&amp;w=467&amp;sz=125&amp;hl=en&amp;start=8&amp;tbnid=fMlUtcVZ1j86GM:&amp;tbnh=133&amp;tbnw=113&amp;prev=/images?q=beakers&amp;gbv=2&amp;svnum=10&amp;hl=en" TargetMode="External"/><Relationship Id="rId1" Type="http://schemas.openxmlformats.org/officeDocument/2006/relationships/slideLayout" Target="../slideLayouts/slideLayout15.xml"/><Relationship Id="rId5" Type="http://schemas.openxmlformats.org/officeDocument/2006/relationships/image" Target="../media/image33.jpeg"/><Relationship Id="rId4" Type="http://schemas.openxmlformats.org/officeDocument/2006/relationships/hyperlink" Target="http://www.carolina.com/product/crucible+cover%2C+porcelain%2C+38+mm.do?keyword=crucible&amp;sortby=bestMatch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hyperlink" Target="http://images.google.com/imgres?imgurl=http://www.rickly.com/sai/images/GRADBEAK.JPG&amp;imgrefurl=http://www.rickly.com/sai/gradbeak.htm&amp;h=550&amp;w=467&amp;sz=125&amp;hl=en&amp;start=8&amp;tbnid=fMlUtcVZ1j86GM:&amp;tbnh=133&amp;tbnw=113&amp;prev=/images?q=beakers&amp;gbv=2&amp;svnum=10&amp;hl=en" TargetMode="Externa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hyperlink" Target="http://www.google.com/imgres?imgurl=http://www.chem.unr.edu/store/images/evapdish.jpg&amp;imgrefurl=http://www.chem.unr.edu/store/porcelain/evapdish.html&amp;usg=__RSOk5qrgp0fROoffDa_lAJdjy3E=&amp;h=146&amp;w=218&amp;sz=5&amp;hl=en&amp;start=3&amp;zoom=1&amp;tbnid=UdelVrZ3OmB5lM:&amp;tbnh=72&amp;tbnw=107&amp;ei=ipJMTt7yFOuFsgLus7zPBg&amp;prev=/search%3Fq%3Devaporating%2Bdish%26hl%3Den%26gbv%3D2%26tbm%3Disch&amp;itbs=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hyperlink" Target="http://images.google.com/imgres?imgurl=http://imagine.gsfc.nasa.gov/Images/news/starquake_big.jpg&amp;imgrefurl=http://imagine.gsfc.nasa.gov/docs/features/news/05jun06.html&amp;h=478&amp;w=1000&amp;sz=179&amp;hl=en&amp;start=12&amp;tbnid=YxAAAqWVQJaHEM:&amp;tbnh=71&amp;tbnw=149&amp;prev=/images?q=cracks+%2526+Stars&amp;gbv=2&amp;svnum=10&amp;hl=en" TargetMode="External"/><Relationship Id="rId1" Type="http://schemas.openxmlformats.org/officeDocument/2006/relationships/slideLayout" Target="../slideLayouts/slideLayout14.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images.google.com/imgres?imgurl=http://www.chemicalguys.com/EasyEditor/assets/chemicalguyschemist.jpg&amp;imgrefurl=http://www.chemicalguys.com/aboutus.asp&amp;h=417&amp;w=288&amp;sz=61&amp;hl=en&amp;start=40&amp;tbnid=owDvV4LrcKW9GM:&amp;tbnh=125&amp;tbnw=86&amp;prev=/images?q=stealing+chemicals&amp;start=20&amp;gbv=2&amp;ndsp=20&amp;svnum=10&amp;hl=en&amp;sa=N" TargetMode="Externa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hyperlink" Target="http://images.google.com/imgres?imgurl=http://www.locscientific.com/graphics/clip_image003.jpg&amp;imgrefurl=http://www.locscientific.com/laboratory-sinks.html&amp;h=147&amp;w=156&amp;sz=3&amp;hl=en&amp;start=3&amp;tbnid=iJv-uEA7mjavLM:&amp;tbnh=91&amp;tbnw=97&amp;prev=/images?q=lab+sinks&amp;gbv=2&amp;svnum=10&amp;hl=en"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hyperlink" Target="http://images.google.com/imgres?imgurl=http://www.alimed.com/resources/common/images/products/full/98LAB20-12_d.jpg&amp;imgrefurl=http://www.alimed.com/ProductDetail.asp?style=98LAB20-12&amp;h=280&amp;w=280&amp;sz=14&amp;hl=en&amp;start=16&amp;tbnid=v_l6H6Vzo73AKM:&amp;tbnh=114&amp;tbnw=114&amp;prev=/images?q=beakers&amp;gbv=2&amp;svnum=10&amp;hl=en" TargetMode="Externa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tiff"/><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tiff"/></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hyperlink" Target="http://www.paragon-signs.co.uk/cgi-bin/paragon/shopwise.pl?act=detail&amp;terms=401" TargetMode="Externa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hyperlink" Target="http://images.google.com/imgres?imgurl=http://www.cbc.ca/consumers/market/murmurs/gfx/20050114_cosmetics.jpg&amp;imgrefurl=http://www.cbc.ca/consumers/market/murmurs/archives/2005_april.html&amp;h=150&amp;w=200&amp;sz=6&amp;hl=en&amp;start=99&amp;tbnid=1FDuWgXUGXglpM:&amp;tbnh=78&amp;tbnw=104&amp;prev=/images?q=lab+safety+applying+cosmetics&amp;start=80&amp;gbv=2&amp;ndsp=20&amp;svnum=10&amp;hl=en&amp;sa=N"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4.xml"/><Relationship Id="rId5" Type="http://schemas.openxmlformats.org/officeDocument/2006/relationships/image" Target="../media/image15.jpeg"/><Relationship Id="rId4" Type="http://schemas.openxmlformats.org/officeDocument/2006/relationships/image" Target="../media/image63.jpe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14.xml"/><Relationship Id="rId4" Type="http://schemas.openxmlformats.org/officeDocument/2006/relationships/image" Target="../media/image6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hyperlink" Target="http://images.google.com/imgres?imgurl=http://www.magellans.co.uk/mitcuk/Images/ta702_dt.jpg&amp;imgrefurl=http://best-seat.hotshopping.co.uk/Other_Regions.html&amp;h=200&amp;w=163&amp;sz=10&amp;hl=en&amp;start=33&amp;tbnid=3L2Q9-BuQE3vaM:&amp;tbnh=104&amp;tbnw=85&amp;prev=/images?q=lab+safety+applying+cosmetics&amp;start=20&amp;gbv=2&amp;ndsp=20&amp;svnum=10&amp;hl=en&amp;sa=N" TargetMode="Externa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4.xml"/><Relationship Id="rId5"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4.xml"/><Relationship Id="rId4" Type="http://schemas.openxmlformats.org/officeDocument/2006/relationships/image" Target="../media/image10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www.paragon-signs.co.uk/cgi-bin/paragon/shopwise.pl?act=detail&amp;terms=401" TargetMode="Externa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3" Type="http://schemas.openxmlformats.org/officeDocument/2006/relationships/hyperlink" Target="http://images.google.com/imgres?imgurl=http://www.personal-protective-safety-equipment.co.uk/images/ladies-shoe-black.jpg&amp;imgrefurl=http://www.personal-protective-safety-equipment.co.uk/safety-footwear/safetyshoesladies.htm&amp;h=143&amp;w=200&amp;sz=15&amp;hl=en&amp;start=82&amp;tbnid=AZxh0jBvZTg2GM:&amp;tbnh=74&amp;tbnw=104&amp;prev=/images?q=lab+safety+protective+shoes&amp;start=80&amp;gbv=2&amp;ndsp=20&amp;svnum=10&amp;hl=en&amp;sa=N" TargetMode="External"/><Relationship Id="rId2" Type="http://schemas.openxmlformats.org/officeDocument/2006/relationships/image" Target="../media/image107.jpeg"/><Relationship Id="rId1" Type="http://schemas.openxmlformats.org/officeDocument/2006/relationships/slideLayout" Target="../slideLayouts/slideLayout14.xml"/><Relationship Id="rId6" Type="http://schemas.openxmlformats.org/officeDocument/2006/relationships/image" Target="../media/image109.jpeg"/><Relationship Id="rId5" Type="http://schemas.openxmlformats.org/officeDocument/2006/relationships/hyperlink" Target="http://images.google.com/imgres?imgurl=http://www.michigan.gov/images/cis_wsh_cet0313_105823_7.gif&amp;imgrefurl=http://www.michigan.gov/cis/0,1607,7-154-11407_30453-93831--,00.html&amp;h=900&amp;w=689&amp;sz=217&amp;hl=en&amp;start=79&amp;tbnid=HVTkgUvExn93bM:&amp;tbnh=146&amp;tbnw=112&amp;prev=/images?q=lab+safety+protective+shoes&amp;start=60&amp;gbv=2&amp;ndsp=20&amp;svnum=10&amp;hl=en&amp;sa=N" TargetMode="External"/><Relationship Id="rId4" Type="http://schemas.openxmlformats.org/officeDocument/2006/relationships/image" Target="../media/image108.jpeg"/></Relationships>
</file>

<file path=ppt/slides/_rels/slide92.xml.rels><?xml version="1.0" encoding="UTF-8" standalone="yes"?>
<Relationships xmlns="http://schemas.openxmlformats.org/package/2006/relationships"><Relationship Id="rId8" Type="http://schemas.openxmlformats.org/officeDocument/2006/relationships/hyperlink" Target="http://images.google.com/imgres?imgurl=http://www.fotosearch.com/comp/SDC/SDC169/244473SDC.jpg&amp;imgrefurl=http://www.fotosearch.com/SDC169/244473sdc/&amp;h=300&amp;w=300&amp;sz=27&amp;hl=en&amp;start=2&amp;tbnid=By41Q-qjASna5M:&amp;tbnh=116&amp;tbnw=116&amp;prev=/images?q=eating+pizza&amp;gbv=2&amp;svnum=10&amp;hl=en" TargetMode="External"/><Relationship Id="rId3" Type="http://schemas.openxmlformats.org/officeDocument/2006/relationships/image" Target="../media/image110.jpeg"/><Relationship Id="rId7" Type="http://schemas.openxmlformats.org/officeDocument/2006/relationships/image" Target="../media/image112.jpeg"/><Relationship Id="rId2" Type="http://schemas.openxmlformats.org/officeDocument/2006/relationships/hyperlink" Target="http://images.google.com/imgres?imgurl=http://www.cbc.ca/consumers/market/murmurs/gfx/20050114_cosmetics.jpg&amp;imgrefurl=http://www.cbc.ca/consumers/market/murmurs/archives/2005_april.html&amp;h=150&amp;w=200&amp;sz=6&amp;hl=en&amp;start=99&amp;tbnid=1FDuWgXUGXglpM:&amp;tbnh=78&amp;tbnw=104&amp;prev=/images?q=lab+safety+applying+cosmetics&amp;start=80&amp;gbv=2&amp;ndsp=20&amp;svnum=10&amp;hl=en&amp;sa=N" TargetMode="External"/><Relationship Id="rId1" Type="http://schemas.openxmlformats.org/officeDocument/2006/relationships/slideLayout" Target="../slideLayouts/slideLayout18.xml"/><Relationship Id="rId6" Type="http://schemas.openxmlformats.org/officeDocument/2006/relationships/hyperlink" Target="http://www.taquitos.net/img/spotlight-homer.gif" TargetMode="External"/><Relationship Id="rId5" Type="http://schemas.openxmlformats.org/officeDocument/2006/relationships/image" Target="../media/image111.jpeg"/><Relationship Id="rId4" Type="http://schemas.openxmlformats.org/officeDocument/2006/relationships/hyperlink" Target="http://images.google.com/imgres?imgurl=http://www.magellans.co.uk/mitcuk/Images/ta702_dt.jpg&amp;imgrefurl=http://best-seat.hotshopping.co.uk/Other_Regions.html&amp;h=200&amp;w=163&amp;sz=10&amp;hl=en&amp;start=33&amp;tbnid=3L2Q9-BuQE3vaM:&amp;tbnh=104&amp;tbnw=85&amp;prev=/images?q=lab+safety+applying+cosmetics&amp;start=20&amp;gbv=2&amp;ndsp=20&amp;svnum=10&amp;hl=en&amp;sa=N" TargetMode="External"/><Relationship Id="rId9" Type="http://schemas.openxmlformats.org/officeDocument/2006/relationships/image" Target="../media/image113.jpeg"/></Relationships>
</file>

<file path=ppt/slides/_rels/slide9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hyperlink" Target="http://www.bigcountrytradingpost.com/Randals/images/briggs-R1-12A.jpg"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images.google.com/imgres?imgurl=http://www.rickly.com/sai/images/GRADBEAK.JPG&amp;imgrefurl=http://www.rickly.com/sai/gradbeak.htm&amp;h=550&amp;w=467&amp;sz=125&amp;hl=en&amp;start=8&amp;tbnid=fMlUtcVZ1j86GM:&amp;tbnh=133&amp;tbnw=113&amp;prev=/images?q=beakers&amp;gbv=2&amp;svnum=10&amp;hl=en" TargetMode="External"/><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jpeg"/></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hyperlink" Target="http://images.google.com/imgres?imgurl=http://imagine.gsfc.nasa.gov/Images/news/starquake_big.jpg&amp;imgrefurl=http://imagine.gsfc.nasa.gov/docs/features/news/05jun06.html&amp;h=478&amp;w=1000&amp;sz=179&amp;hl=en&amp;start=12&amp;tbnid=YxAAAqWVQJaHEM:&amp;tbnh=71&amp;tbnw=149&amp;prev=/images?q=cracks+%2526+Stars&amp;gbv=2&amp;svnum=10&amp;hl=en" TargetMode="Externa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Resim 3">
            <a:extLst>
              <a:ext uri="{FF2B5EF4-FFF2-40B4-BE49-F238E27FC236}">
                <a16:creationId xmlns:a16="http://schemas.microsoft.com/office/drawing/2014/main" id="{238B07A1-BDE7-7705-3D89-FE49D31DB6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392363"/>
            <a:ext cx="117475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0" name="Resim 5">
            <a:extLst>
              <a:ext uri="{FF2B5EF4-FFF2-40B4-BE49-F238E27FC236}">
                <a16:creationId xmlns:a16="http://schemas.microsoft.com/office/drawing/2014/main" id="{5F569176-F4E9-7FBA-78FE-3ECFBEB9718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5643" y="4535488"/>
            <a:ext cx="1252538"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Resim 6">
            <a:extLst>
              <a:ext uri="{FF2B5EF4-FFF2-40B4-BE49-F238E27FC236}">
                <a16:creationId xmlns:a16="http://schemas.microsoft.com/office/drawing/2014/main" id="{DF7E3F43-2C69-4024-BB22-6D678E2179C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6413" y="3216275"/>
            <a:ext cx="1582737"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Resim 10">
            <a:extLst>
              <a:ext uri="{FF2B5EF4-FFF2-40B4-BE49-F238E27FC236}">
                <a16:creationId xmlns:a16="http://schemas.microsoft.com/office/drawing/2014/main" id="{425B730F-CC54-DB91-66F1-B66C31B1D98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705100"/>
            <a:ext cx="15843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2">
            <a:extLst>
              <a:ext uri="{FF2B5EF4-FFF2-40B4-BE49-F238E27FC236}">
                <a16:creationId xmlns:a16="http://schemas.microsoft.com/office/drawing/2014/main" id="{EDB858D9-29A6-7D52-D58F-59A5FD963CE3}"/>
              </a:ext>
            </a:extLst>
          </p:cNvPr>
          <p:cNvSpPr txBox="1">
            <a:spLocks noChangeArrowheads="1"/>
          </p:cNvSpPr>
          <p:nvPr/>
        </p:nvSpPr>
        <p:spPr bwMode="auto">
          <a:xfrm>
            <a:off x="928688" y="5490370"/>
            <a:ext cx="7789862"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spcBef>
                <a:spcPct val="0"/>
              </a:spcBef>
              <a:buFontTx/>
              <a:buNone/>
            </a:pPr>
            <a:r>
              <a:rPr lang="en-US" altLang="tr-TR" sz="2800" b="1" dirty="0" err="1">
                <a:latin typeface="Calibri Light" panose="020F0302020204030204" pitchFamily="34" charset="0"/>
                <a:cs typeface="Arial" panose="020B0604020202020204" pitchFamily="34" charset="0"/>
              </a:rPr>
              <a:t>Hazırlayan</a:t>
            </a:r>
            <a:r>
              <a:rPr lang="en-US" altLang="tr-TR" sz="2800" b="1" dirty="0">
                <a:latin typeface="Calibri Light" panose="020F0302020204030204" pitchFamily="34" charset="0"/>
                <a:cs typeface="Arial" panose="020B0604020202020204" pitchFamily="34" charset="0"/>
              </a:rPr>
              <a:t>: Dr. Öğr. </a:t>
            </a:r>
            <a:r>
              <a:rPr lang="en-US" altLang="tr-TR" sz="2800" b="1" dirty="0" err="1">
                <a:latin typeface="Calibri Light" panose="020F0302020204030204" pitchFamily="34" charset="0"/>
                <a:cs typeface="Arial" panose="020B0604020202020204" pitchFamily="34" charset="0"/>
              </a:rPr>
              <a:t>Üyesi</a:t>
            </a:r>
            <a:r>
              <a:rPr lang="en-US" altLang="tr-TR" sz="2800" b="1" dirty="0">
                <a:latin typeface="Calibri Light" panose="020F0302020204030204" pitchFamily="34" charset="0"/>
                <a:cs typeface="Arial" panose="020B0604020202020204" pitchFamily="34" charset="0"/>
              </a:rPr>
              <a:t> Kamuran KARA KOÇ</a:t>
            </a:r>
          </a:p>
        </p:txBody>
      </p:sp>
      <p:pic>
        <p:nvPicPr>
          <p:cNvPr id="22534" name="Picture 5">
            <a:extLst>
              <a:ext uri="{FF2B5EF4-FFF2-40B4-BE49-F238E27FC236}">
                <a16:creationId xmlns:a16="http://schemas.microsoft.com/office/drawing/2014/main" id="{5FA17360-B2F9-C16E-6352-6186D6A2F24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7338" y="242888"/>
            <a:ext cx="1770062"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Resim 1">
            <a:extLst>
              <a:ext uri="{FF2B5EF4-FFF2-40B4-BE49-F238E27FC236}">
                <a16:creationId xmlns:a16="http://schemas.microsoft.com/office/drawing/2014/main" id="{80E685EB-A395-492F-69B2-490DB946ED6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92763" y="330200"/>
            <a:ext cx="330676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Dikdörtgen 1">
            <a:extLst>
              <a:ext uri="{FF2B5EF4-FFF2-40B4-BE49-F238E27FC236}">
                <a16:creationId xmlns:a16="http://schemas.microsoft.com/office/drawing/2014/main" id="{1B89DE3B-CD1A-5B5E-E4B4-51775C2EAC38}"/>
              </a:ext>
            </a:extLst>
          </p:cNvPr>
          <p:cNvSpPr>
            <a:spLocks noChangeArrowheads="1"/>
          </p:cNvSpPr>
          <p:nvPr/>
        </p:nvSpPr>
        <p:spPr bwMode="auto">
          <a:xfrm>
            <a:off x="3132138" y="6343650"/>
            <a:ext cx="387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http://www.laboratuvarguvenligi.com</a:t>
            </a:r>
          </a:p>
        </p:txBody>
      </p:sp>
      <p:sp>
        <p:nvSpPr>
          <p:cNvPr id="22537" name="Başlık 2">
            <a:extLst>
              <a:ext uri="{FF2B5EF4-FFF2-40B4-BE49-F238E27FC236}">
                <a16:creationId xmlns:a16="http://schemas.microsoft.com/office/drawing/2014/main" id="{2DAFE237-5421-B5D8-3A03-CE43DE5AD6F7}"/>
              </a:ext>
            </a:extLst>
          </p:cNvPr>
          <p:cNvSpPr>
            <a:spLocks noGrp="1"/>
          </p:cNvSpPr>
          <p:nvPr>
            <p:ph type="ctrTitle"/>
          </p:nvPr>
        </p:nvSpPr>
        <p:spPr>
          <a:xfrm>
            <a:off x="2124075" y="1519238"/>
            <a:ext cx="5516563" cy="1582737"/>
          </a:xfrm>
        </p:spPr>
        <p:txBody>
          <a:bodyPr/>
          <a:lstStyle/>
          <a:p>
            <a:r>
              <a:rPr lang="tr-TR" altLang="tr-TR" b="1">
                <a:solidFill>
                  <a:srgbClr val="002060"/>
                </a:solidFill>
              </a:rPr>
              <a:t>Kimyasal Maddelerle</a:t>
            </a:r>
            <a:br>
              <a:rPr lang="tr-TR" altLang="tr-TR" b="1">
                <a:solidFill>
                  <a:srgbClr val="002060"/>
                </a:solidFill>
              </a:rPr>
            </a:br>
            <a:r>
              <a:rPr lang="tr-TR" altLang="tr-TR" b="1">
                <a:solidFill>
                  <a:srgbClr val="002060"/>
                </a:solidFill>
              </a:rPr>
              <a:t>Çalışma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3">
            <a:extLst>
              <a:ext uri="{FF2B5EF4-FFF2-40B4-BE49-F238E27FC236}">
                <a16:creationId xmlns:a16="http://schemas.microsoft.com/office/drawing/2014/main" id="{F9EC09BB-3733-1DC9-4EAB-6C038D4AFF1C}"/>
              </a:ext>
            </a:extLst>
          </p:cNvPr>
          <p:cNvSpPr>
            <a:spLocks noGrp="1"/>
          </p:cNvSpPr>
          <p:nvPr>
            <p:ph idx="1"/>
          </p:nvPr>
        </p:nvSpPr>
        <p:spPr>
          <a:xfrm>
            <a:off x="152400" y="228600"/>
            <a:ext cx="8763000" cy="6324600"/>
          </a:xfrm>
        </p:spPr>
        <p:txBody>
          <a:bodyPr/>
          <a:lstStyle/>
          <a:p>
            <a:pPr marL="609600" indent="-609600" algn="ctr" eaLnBrk="1" hangingPunct="1">
              <a:lnSpc>
                <a:spcPct val="120000"/>
              </a:lnSpc>
              <a:buFont typeface="Wingdings" pitchFamily="2" charset="2"/>
              <a:buNone/>
            </a:pPr>
            <a:r>
              <a:rPr lang="tr-TR" altLang="tr-TR" sz="2800" b="1" dirty="0">
                <a:solidFill>
                  <a:schemeClr val="accent2"/>
                </a:solidFill>
                <a:latin typeface="Arial" panose="020B0604020202020204" pitchFamily="34" charset="0"/>
              </a:rPr>
              <a:t>Kimyasal Madde Stoklama</a:t>
            </a:r>
            <a:r>
              <a:rPr lang="tr-TR" altLang="tr-TR" b="1" dirty="0">
                <a:solidFill>
                  <a:schemeClr val="accent2"/>
                </a:solidFill>
                <a:latin typeface="Arial" panose="020B0604020202020204" pitchFamily="34" charset="0"/>
              </a:rPr>
              <a:t> </a:t>
            </a:r>
          </a:p>
          <a:p>
            <a:pPr marL="609600" indent="-609600" algn="just" eaLnBrk="1" hangingPunct="1">
              <a:lnSpc>
                <a:spcPct val="130000"/>
              </a:lnSpc>
              <a:buClr>
                <a:schemeClr val="accent2"/>
              </a:buClr>
              <a:buSzPct val="85000"/>
              <a:buFont typeface="Wingdings" pitchFamily="2" charset="2"/>
              <a:buAutoNum type="arabicParenR"/>
            </a:pPr>
            <a:r>
              <a:rPr lang="tr-TR" altLang="tr-TR" sz="2800" dirty="0">
                <a:latin typeface="Arial" panose="020B0604020202020204" pitchFamily="34" charset="0"/>
              </a:rPr>
              <a:t>Laboratuvar yönetimi tarafından alınan her türlü kimyasal madde “kimyasal madde saklama </a:t>
            </a:r>
            <a:r>
              <a:rPr lang="tr-TR" altLang="tr-TR" sz="2800" dirty="0" err="1">
                <a:latin typeface="Arial" panose="020B0604020202020204" pitchFamily="34" charset="0"/>
              </a:rPr>
              <a:t>odası”nda</a:t>
            </a:r>
            <a:r>
              <a:rPr lang="tr-TR" altLang="tr-TR" sz="2800" dirty="0">
                <a:latin typeface="Arial" panose="020B0604020202020204" pitchFamily="34" charset="0"/>
              </a:rPr>
              <a:t> stoklanmalıdır. </a:t>
            </a:r>
          </a:p>
          <a:p>
            <a:pPr marL="609600" indent="-609600" algn="just" eaLnBrk="1" hangingPunct="1">
              <a:lnSpc>
                <a:spcPct val="130000"/>
              </a:lnSpc>
              <a:buClr>
                <a:schemeClr val="accent2"/>
              </a:buClr>
              <a:buSzPct val="85000"/>
              <a:buFont typeface="Wingdings" pitchFamily="2" charset="2"/>
              <a:buAutoNum type="arabicParenR"/>
            </a:pPr>
            <a:r>
              <a:rPr lang="tr-TR" altLang="tr-TR" sz="2800" dirty="0">
                <a:latin typeface="Arial" panose="020B0604020202020204" pitchFamily="34" charset="0"/>
              </a:rPr>
              <a:t>Araştırma/uygulama projelerine ait kimyasal maddelerin bu durumları üzerlerindeki etikette ve envanterde belirtilmelidir. </a:t>
            </a:r>
          </a:p>
          <a:p>
            <a:pPr marL="609600" indent="-609600" algn="just" eaLnBrk="1" hangingPunct="1">
              <a:lnSpc>
                <a:spcPct val="130000"/>
              </a:lnSpc>
              <a:buClr>
                <a:schemeClr val="accent2"/>
              </a:buClr>
              <a:buSzPct val="85000"/>
              <a:buFont typeface="Wingdings" pitchFamily="2" charset="2"/>
              <a:buAutoNum type="arabicParenR" startAt="2"/>
            </a:pPr>
            <a:r>
              <a:rPr lang="tr-TR" altLang="tr-TR" sz="2800" dirty="0">
                <a:latin typeface="Arial" panose="020B0604020202020204" pitchFamily="34" charset="0"/>
              </a:rPr>
              <a:t>Kimyasal maddeler alfabetik olarak raflarda sıralanmamalıdır ve kullanıldıktan sonra yerlerine geri konulmalıdır.</a:t>
            </a:r>
          </a:p>
          <a:p>
            <a:pPr marL="609600" indent="-609600" algn="just" eaLnBrk="1" hangingPunct="1">
              <a:lnSpc>
                <a:spcPct val="120000"/>
              </a:lnSpc>
            </a:pPr>
            <a:endParaRPr lang="tr-TR" altLang="tr-TR" sz="2800" dirty="0">
              <a:latin typeface="Arial" panose="020B0604020202020204" pitchFamily="34" charset="0"/>
            </a:endParaRPr>
          </a:p>
          <a:p>
            <a:pPr marL="609600" indent="-609600" eaLnBrk="1" hangingPunct="1">
              <a:lnSpc>
                <a:spcPct val="70000"/>
              </a:lnSpc>
              <a:buFont typeface="Wingdings" pitchFamily="2" charset="2"/>
              <a:buNone/>
            </a:pPr>
            <a:endParaRPr lang="tr-TR" altLang="tr-TR" sz="2000" dirty="0"/>
          </a:p>
        </p:txBody>
      </p:sp>
      <p:sp>
        <p:nvSpPr>
          <p:cNvPr id="32770" name="5 Slayt Numarası Yer Tutucusu">
            <a:extLst>
              <a:ext uri="{FF2B5EF4-FFF2-40B4-BE49-F238E27FC236}">
                <a16:creationId xmlns:a16="http://schemas.microsoft.com/office/drawing/2014/main" id="{EE544B68-2D82-08C2-9E74-E367429F2F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CF68B432-2EFD-0246-903E-D7D6B5DB7B9C}" type="slidenum">
              <a:rPr lang="tr-TR" altLang="tr-TR"/>
              <a:pPr lvl="1"/>
              <a:t>10</a:t>
            </a:fld>
            <a:endParaRPr lang="tr-TR" altLang="tr-TR">
              <a:latin typeface="Times New Roman" panose="02020603050405020304" pitchFamily="18"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35A26409-44D3-394E-F32E-ABDC0B638CBB}"/>
              </a:ext>
            </a:extLst>
          </p:cNvPr>
          <p:cNvSpPr>
            <a:spLocks noGrp="1" noChangeArrowheads="1"/>
          </p:cNvSpPr>
          <p:nvPr>
            <p:ph type="title"/>
          </p:nvPr>
        </p:nvSpPr>
        <p:spPr>
          <a:xfrm>
            <a:off x="395288" y="295275"/>
            <a:ext cx="7426325" cy="914400"/>
          </a:xfrm>
        </p:spPr>
        <p:txBody>
          <a:bodyPr rtlCol="0">
            <a:noAutofit/>
          </a:bodyPr>
          <a:lstStyle/>
          <a:p>
            <a:pPr algn="ctr" eaLnBrk="1" fontAlgn="auto" hangingPunct="1">
              <a:spcAft>
                <a:spcPts val="0"/>
              </a:spcAft>
              <a:defRPr/>
            </a:pPr>
            <a:r>
              <a:rPr lang="tr-TR" altLang="x-none" sz="3600" dirty="0" err="1">
                <a:latin typeface="+mn-lt"/>
                <a:ea typeface="ＭＳ Ｐゴシック" charset="-128"/>
              </a:rPr>
              <a:t>Laoratuvarlar</a:t>
            </a:r>
            <a:r>
              <a:rPr lang="tr-TR" altLang="x-none" sz="3600" dirty="0">
                <a:latin typeface="+mn-lt"/>
                <a:ea typeface="ＭＳ Ｐゴシック" charset="-128"/>
              </a:rPr>
              <a:t> ciddi çalışma ortamlarıdır!</a:t>
            </a:r>
          </a:p>
        </p:txBody>
      </p:sp>
      <p:sp>
        <p:nvSpPr>
          <p:cNvPr id="129026" name="Rectangle 3">
            <a:extLst>
              <a:ext uri="{FF2B5EF4-FFF2-40B4-BE49-F238E27FC236}">
                <a16:creationId xmlns:a16="http://schemas.microsoft.com/office/drawing/2014/main" id="{F5303DBE-73B8-F9D8-A220-2171D023BFCF}"/>
              </a:ext>
            </a:extLst>
          </p:cNvPr>
          <p:cNvSpPr>
            <a:spLocks noGrp="1"/>
          </p:cNvSpPr>
          <p:nvPr>
            <p:ph idx="1"/>
          </p:nvPr>
        </p:nvSpPr>
        <p:spPr/>
        <p:txBody>
          <a:bodyPr/>
          <a:lstStyle/>
          <a:p>
            <a:pPr eaLnBrk="1" hangingPunct="1">
              <a:buFontTx/>
              <a:buNone/>
            </a:pPr>
            <a:r>
              <a:rPr lang="en-US" altLang="tr-TR" sz="2400">
                <a:ea typeface="ＭＳ Ｐゴシック" panose="020B0600070205080204" pitchFamily="34" charset="-128"/>
              </a:rPr>
              <a:t>Çalışma sırasında arkadaşınıza şaka yapmayınız!</a:t>
            </a:r>
          </a:p>
          <a:p>
            <a:pPr eaLnBrk="1" hangingPunct="1">
              <a:buFontTx/>
              <a:buNone/>
            </a:pPr>
            <a:endParaRPr lang="en-US" altLang="tr-TR" sz="2400">
              <a:ea typeface="ＭＳ Ｐゴシック" panose="020B0600070205080204" pitchFamily="34" charset="-128"/>
            </a:endParaRPr>
          </a:p>
        </p:txBody>
      </p:sp>
      <p:pic>
        <p:nvPicPr>
          <p:cNvPr id="129027" name="Picture 4">
            <a:extLst>
              <a:ext uri="{FF2B5EF4-FFF2-40B4-BE49-F238E27FC236}">
                <a16:creationId xmlns:a16="http://schemas.microsoft.com/office/drawing/2014/main" id="{0FAF4CAA-CCFD-DA41-6E36-E8BACA007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124200"/>
            <a:ext cx="251460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5F1B730B-07CF-3360-ACB6-3DBB57723EF1}"/>
              </a:ext>
            </a:extLst>
          </p:cNvPr>
          <p:cNvSpPr>
            <a:spLocks noGrp="1"/>
          </p:cNvSpPr>
          <p:nvPr>
            <p:ph idx="1"/>
          </p:nvPr>
        </p:nvSpPr>
        <p:spPr/>
        <p:txBody>
          <a:bodyPr/>
          <a:lstStyle/>
          <a:p>
            <a:pPr eaLnBrk="1" hangingPunct="1"/>
            <a:r>
              <a:rPr lang="en-US" altLang="tr-TR" sz="2400">
                <a:ea typeface="ＭＳ Ｐゴシック" panose="020B0600070205080204" pitchFamily="34" charset="-128"/>
              </a:rPr>
              <a:t>Deney yapan arkadaşlarınızın dikkatini dağıtacak hareketlerde bulunmayınız ve şaka yapmayınız.</a:t>
            </a:r>
          </a:p>
          <a:p>
            <a:pPr eaLnBrk="1" hangingPunct="1"/>
            <a:endParaRPr lang="en-US" altLang="tr-TR" sz="2400">
              <a:ea typeface="ＭＳ Ｐゴシック" panose="020B0600070205080204" pitchFamily="34" charset="-128"/>
            </a:endParaRPr>
          </a:p>
          <a:p>
            <a:pPr eaLnBrk="1" hangingPunct="1"/>
            <a:r>
              <a:rPr lang="en-US" altLang="tr-TR" sz="2400">
                <a:ea typeface="ＭＳ Ｐゴシック" panose="020B0600070205080204" pitchFamily="34" charset="-128"/>
              </a:rPr>
              <a:t>Herhangi bir kimyasal madde döküldüyse, hızlıca temizleyiniz. Nasıl temizleneceğini bilmiyorsanız veya dökülen miktar çoksa sorumlu kişi/kişilerden yardım isteyiniz.</a:t>
            </a:r>
          </a:p>
        </p:txBody>
      </p:sp>
      <p:sp>
        <p:nvSpPr>
          <p:cNvPr id="2" name="Başlık 1">
            <a:extLst>
              <a:ext uri="{FF2B5EF4-FFF2-40B4-BE49-F238E27FC236}">
                <a16:creationId xmlns:a16="http://schemas.microsoft.com/office/drawing/2014/main" id="{6BB21AF8-0AF3-855C-D644-0846F020C7F0}"/>
              </a:ext>
            </a:extLst>
          </p:cNvPr>
          <p:cNvSpPr>
            <a:spLocks noGrp="1"/>
          </p:cNvSpPr>
          <p:nvPr>
            <p:ph type="title"/>
          </p:nvPr>
        </p:nvSpPr>
        <p:spPr/>
        <p:txBody>
          <a:bodyPr/>
          <a:lstStyle/>
          <a:p>
            <a:pPr algn="ctr">
              <a:defRPr/>
            </a:pPr>
            <a:r>
              <a:rPr lang="tr-TR" sz="3600" dirty="0">
                <a:latin typeface="+mn-lt"/>
              </a:rPr>
              <a:t>Güvenli Davranışlar Sergileyiniz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7107">
                                            <p:txEl>
                                              <p:pRg st="2" end="2"/>
                                            </p:txEl>
                                          </p:spTgt>
                                        </p:tgtEl>
                                        <p:attrNameLst>
                                          <p:attrName>style.visibility</p:attrName>
                                        </p:attrNameLst>
                                      </p:cBhvr>
                                      <p:to>
                                        <p:strVal val="visible"/>
                                      </p:to>
                                    </p:set>
                                    <p:animEffect transition="in" filter="dissolve">
                                      <p:cBhvr>
                                        <p:cTn id="7" dur="500"/>
                                        <p:tgtEl>
                                          <p:spTgt spid="47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build="p"/>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7" name="Rectangle 2">
            <a:extLst>
              <a:ext uri="{FF2B5EF4-FFF2-40B4-BE49-F238E27FC236}">
                <a16:creationId xmlns:a16="http://schemas.microsoft.com/office/drawing/2014/main" id="{15D98443-3D26-B997-9AFC-404ECA15BD83}"/>
              </a:ext>
            </a:extLst>
          </p:cNvPr>
          <p:cNvSpPr>
            <a:spLocks noGrp="1" noChangeArrowheads="1"/>
          </p:cNvSpPr>
          <p:nvPr>
            <p:ph type="title"/>
          </p:nvPr>
        </p:nvSpPr>
        <p:spPr>
          <a:xfrm>
            <a:off x="628650" y="260350"/>
            <a:ext cx="7886700" cy="1325563"/>
          </a:xfrm>
        </p:spPr>
        <p:txBody>
          <a:bodyPr/>
          <a:lstStyle/>
          <a:p>
            <a:pPr algn="ctr" eaLnBrk="1" hangingPunct="1">
              <a:defRPr/>
            </a:pPr>
            <a:r>
              <a:rPr lang="en-US" altLang="x-none" sz="3600" dirty="0" err="1">
                <a:latin typeface="+mn-lt"/>
                <a:ea typeface="ＭＳ Ｐゴシック" charset="-128"/>
              </a:rPr>
              <a:t>Güvenli</a:t>
            </a:r>
            <a:r>
              <a:rPr lang="en-US" altLang="x-none" sz="3600" dirty="0">
                <a:latin typeface="+mn-lt"/>
                <a:ea typeface="ＭＳ Ｐゴシック" charset="-128"/>
              </a:rPr>
              <a:t> </a:t>
            </a:r>
            <a:r>
              <a:rPr lang="en-US" altLang="x-none" sz="3600" dirty="0" err="1">
                <a:latin typeface="+mn-lt"/>
                <a:ea typeface="ＭＳ Ｐゴシック" charset="-128"/>
              </a:rPr>
              <a:t>Davranışlar</a:t>
            </a:r>
            <a:r>
              <a:rPr lang="en-US" altLang="x-none" sz="3600" dirty="0">
                <a:latin typeface="+mn-lt"/>
                <a:ea typeface="ＭＳ Ｐゴシック" charset="-128"/>
              </a:rPr>
              <a:t> </a:t>
            </a:r>
            <a:r>
              <a:rPr lang="en-US" altLang="x-none" sz="3600" dirty="0" err="1">
                <a:latin typeface="+mn-lt"/>
                <a:ea typeface="ＭＳ Ｐゴシック" charset="-128"/>
              </a:rPr>
              <a:t>Sergileyiniz</a:t>
            </a:r>
            <a:endParaRPr lang="en-US" altLang="x-none" sz="3600" dirty="0">
              <a:latin typeface="+mn-lt"/>
              <a:ea typeface="ＭＳ Ｐゴシック" charset="-128"/>
            </a:endParaRPr>
          </a:p>
        </p:txBody>
      </p:sp>
      <p:sp>
        <p:nvSpPr>
          <p:cNvPr id="90114" name="Rectangle 3">
            <a:extLst>
              <a:ext uri="{FF2B5EF4-FFF2-40B4-BE49-F238E27FC236}">
                <a16:creationId xmlns:a16="http://schemas.microsoft.com/office/drawing/2014/main" id="{0E0F8915-6430-4D30-F60A-6E8F50A9F211}"/>
              </a:ext>
            </a:extLst>
          </p:cNvPr>
          <p:cNvSpPr>
            <a:spLocks noGrp="1" noChangeArrowheads="1"/>
          </p:cNvSpPr>
          <p:nvPr>
            <p:ph idx="1"/>
          </p:nvPr>
        </p:nvSpPr>
        <p:spPr>
          <a:xfrm>
            <a:off x="571500" y="1773238"/>
            <a:ext cx="7639050" cy="4056062"/>
          </a:xfrm>
        </p:spPr>
        <p:txBody>
          <a:bodyPr/>
          <a:lstStyle/>
          <a:p>
            <a:pPr marL="0" indent="0" eaLnBrk="1" hangingPunct="1">
              <a:buFont typeface="Arial" panose="020B0604020202020204" pitchFamily="34" charset="0"/>
              <a:buNone/>
              <a:defRPr/>
            </a:pPr>
            <a:r>
              <a:rPr lang="tr-TR" altLang="x-none" sz="2400" dirty="0">
                <a:ea typeface="ＭＳ Ｐゴシック" charset="-128"/>
              </a:rPr>
              <a:t>        </a:t>
            </a:r>
            <a:r>
              <a:rPr lang="tr-TR" altLang="x-none" sz="2400" b="1" dirty="0">
                <a:ea typeface="ＭＳ Ｐゴシック" charset="-128"/>
              </a:rPr>
              <a:t>Laboratuvarda işiniz bitti ise,</a:t>
            </a:r>
          </a:p>
          <a:p>
            <a:pPr eaLnBrk="1" hangingPunct="1">
              <a:buFont typeface="Arial" charset="0"/>
              <a:buChar char="•"/>
              <a:defRPr/>
            </a:pPr>
            <a:endParaRPr lang="tr-TR" altLang="x-none" sz="2400" dirty="0">
              <a:ea typeface="ＭＳ Ｐゴシック" charset="-128"/>
            </a:endParaRPr>
          </a:p>
          <a:p>
            <a:pPr lvl="1" algn="just" eaLnBrk="1" hangingPunct="1">
              <a:buFont typeface="Arial" charset="0"/>
              <a:buChar char="•"/>
              <a:defRPr/>
            </a:pPr>
            <a:r>
              <a:rPr lang="tr-TR" altLang="x-none" sz="2400" dirty="0"/>
              <a:t>Kullandığınız </a:t>
            </a:r>
            <a:r>
              <a:rPr lang="tr-TR" altLang="x-none" sz="2400" dirty="0" err="1"/>
              <a:t>lab</a:t>
            </a:r>
            <a:r>
              <a:rPr lang="tr-TR" altLang="x-none" sz="2400" dirty="0"/>
              <a:t> ekipmanlarını temizleyerek aldığınız yerlere geri kaldırınız.</a:t>
            </a:r>
          </a:p>
          <a:p>
            <a:pPr lvl="1" algn="just" eaLnBrk="1" hangingPunct="1">
              <a:buFont typeface="Arial" charset="0"/>
              <a:buChar char="•"/>
              <a:defRPr/>
            </a:pPr>
            <a:r>
              <a:rPr lang="tr-TR" altLang="x-none" sz="2400" dirty="0"/>
              <a:t>Kırık olan </a:t>
            </a:r>
            <a:r>
              <a:rPr lang="tr-TR" altLang="x-none" sz="2400" dirty="0" err="1"/>
              <a:t>lab</a:t>
            </a:r>
            <a:r>
              <a:rPr lang="tr-TR" altLang="x-none" sz="2400" dirty="0"/>
              <a:t> ekipmanlarını sorumlu kişi/kişilere bildiriniz ve uygun şekilde atınız. </a:t>
            </a:r>
          </a:p>
          <a:p>
            <a:pPr lvl="1" algn="just" eaLnBrk="1" hangingPunct="1">
              <a:buFont typeface="Arial" charset="0"/>
              <a:buChar char="•"/>
              <a:defRPr/>
            </a:pPr>
            <a:r>
              <a:rPr lang="tr-TR" altLang="x-none" sz="2400" dirty="0"/>
              <a:t>Kullandığınız kimyasal şişelerinin kapaklarının tam kapalı olduğuna ve şişe dışlarında sızıntı olmadığına emin olarak belirlenmiş olan yerlerine geri koyunuz.</a:t>
            </a:r>
          </a:p>
          <a:p>
            <a:pPr lvl="1" algn="just" eaLnBrk="1" hangingPunct="1">
              <a:buFont typeface="Arial" charset="0"/>
              <a:buChar char="•"/>
              <a:defRPr/>
            </a:pPr>
            <a:endParaRPr lang="tr-TR" altLang="x-none" sz="2400" dirty="0"/>
          </a:p>
          <a:p>
            <a:pPr lvl="1" algn="just" eaLnBrk="1" hangingPunct="1">
              <a:buFont typeface="Arial" charset="0"/>
              <a:buChar char="•"/>
              <a:defRPr/>
            </a:pPr>
            <a:r>
              <a:rPr lang="tr-TR" altLang="x-none" sz="2400" dirty="0"/>
              <a:t>Kimya Odasının defterini doldurunuz. </a:t>
            </a:r>
          </a:p>
          <a:p>
            <a:pPr lvl="1" eaLnBrk="1" hangingPunct="1">
              <a:buFont typeface="Arial" charset="0"/>
              <a:buChar char="•"/>
              <a:defRPr/>
            </a:pPr>
            <a:endParaRPr lang="tr-TR" altLang="x-none" sz="2400" dirty="0"/>
          </a:p>
          <a:p>
            <a:pPr marL="342900" lvl="1" indent="0" algn="ctr" eaLnBrk="1" hangingPunct="1">
              <a:buFont typeface="Arial" panose="020B0604020202020204" pitchFamily="34" charset="0"/>
              <a:buNone/>
              <a:defRPr/>
            </a:pPr>
            <a:r>
              <a:rPr lang="tr-TR" altLang="x-none" sz="2400" dirty="0"/>
              <a:t>ÇALIŞMA ALANINI TEMİZ BIRAK</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a:extLst>
              <a:ext uri="{FF2B5EF4-FFF2-40B4-BE49-F238E27FC236}">
                <a16:creationId xmlns:a16="http://schemas.microsoft.com/office/drawing/2014/main" id="{BFC5DA9E-8F15-1ACC-7EBE-4F4DD6EC1E4B}"/>
              </a:ext>
            </a:extLst>
          </p:cNvPr>
          <p:cNvSpPr>
            <a:spLocks noGrp="1" noChangeArrowheads="1"/>
          </p:cNvSpPr>
          <p:nvPr>
            <p:ph type="title"/>
          </p:nvPr>
        </p:nvSpPr>
        <p:spPr/>
        <p:txBody>
          <a:bodyPr/>
          <a:lstStyle/>
          <a:p>
            <a:pPr algn="ctr" eaLnBrk="1" hangingPunct="1">
              <a:defRPr/>
            </a:pPr>
            <a:r>
              <a:rPr lang="en-US" altLang="x-none" sz="3600" dirty="0" err="1">
                <a:latin typeface="+mn-lt"/>
                <a:ea typeface="ＭＳ Ｐゴシック" charset="-128"/>
              </a:rPr>
              <a:t>Kimyasal</a:t>
            </a:r>
            <a:r>
              <a:rPr lang="en-US" altLang="x-none" sz="3600" dirty="0">
                <a:latin typeface="+mn-lt"/>
                <a:ea typeface="ＭＳ Ｐゴシック" charset="-128"/>
              </a:rPr>
              <a:t> </a:t>
            </a:r>
            <a:r>
              <a:rPr lang="en-US" altLang="x-none" sz="3600" dirty="0" err="1">
                <a:latin typeface="+mn-lt"/>
                <a:ea typeface="ＭＳ Ｐゴシック" charset="-128"/>
              </a:rPr>
              <a:t>atıkları</a:t>
            </a:r>
            <a:r>
              <a:rPr lang="en-US" altLang="x-none" sz="3600" dirty="0">
                <a:latin typeface="+mn-lt"/>
                <a:ea typeface="ＭＳ Ｐゴシック" charset="-128"/>
              </a:rPr>
              <a:t> </a:t>
            </a:r>
            <a:r>
              <a:rPr lang="en-US" altLang="x-none" sz="3600" dirty="0" err="1">
                <a:latin typeface="+mn-lt"/>
                <a:ea typeface="ＭＳ Ｐゴシック" charset="-128"/>
              </a:rPr>
              <a:t>uzaklaştırmak</a:t>
            </a:r>
            <a:r>
              <a:rPr lang="en-US" altLang="x-none" sz="3600" dirty="0">
                <a:latin typeface="+mn-lt"/>
                <a:ea typeface="ＭＳ Ｐゴシック" charset="-128"/>
              </a:rPr>
              <a:t> </a:t>
            </a:r>
            <a:r>
              <a:rPr lang="en-US" altLang="x-none" sz="3600" dirty="0" err="1">
                <a:latin typeface="+mn-lt"/>
                <a:ea typeface="ＭＳ Ｐゴシック" charset="-128"/>
              </a:rPr>
              <a:t>için</a:t>
            </a:r>
            <a:r>
              <a:rPr lang="en-US" altLang="x-none" sz="3600" dirty="0">
                <a:latin typeface="+mn-lt"/>
                <a:ea typeface="ＭＳ Ｐゴシック" charset="-128"/>
              </a:rPr>
              <a:t> ne </a:t>
            </a:r>
            <a:r>
              <a:rPr lang="en-US" altLang="x-none" sz="3600" dirty="0" err="1">
                <a:latin typeface="+mn-lt"/>
                <a:ea typeface="ＭＳ Ｐゴシック" charset="-128"/>
              </a:rPr>
              <a:t>yapmalıyız</a:t>
            </a:r>
            <a:r>
              <a:rPr lang="en-US" altLang="x-none" sz="3600" dirty="0">
                <a:latin typeface="+mn-lt"/>
                <a:ea typeface="ＭＳ Ｐゴシック" charset="-128"/>
              </a:rPr>
              <a:t>?</a:t>
            </a:r>
          </a:p>
        </p:txBody>
      </p:sp>
      <p:sp>
        <p:nvSpPr>
          <p:cNvPr id="132098" name="Rectangle 3">
            <a:extLst>
              <a:ext uri="{FF2B5EF4-FFF2-40B4-BE49-F238E27FC236}">
                <a16:creationId xmlns:a16="http://schemas.microsoft.com/office/drawing/2014/main" id="{8BCA63BB-EFC3-FB78-80CA-1D1442C330F3}"/>
              </a:ext>
            </a:extLst>
          </p:cNvPr>
          <p:cNvSpPr>
            <a:spLocks noGrp="1"/>
          </p:cNvSpPr>
          <p:nvPr>
            <p:ph idx="1"/>
          </p:nvPr>
        </p:nvSpPr>
        <p:spPr/>
        <p:txBody>
          <a:bodyPr/>
          <a:lstStyle/>
          <a:p>
            <a:pPr eaLnBrk="1" hangingPunct="1"/>
            <a:r>
              <a:rPr lang="en-US" altLang="tr-TR" sz="2400">
                <a:ea typeface="ＭＳ Ｐゴシック" panose="020B0600070205080204" pitchFamily="34" charset="-128"/>
              </a:rPr>
              <a:t>Kimyasal atıkları belirlenen yerlere veya sorumulu kişi/kişilerden bilgi alarak dökünüz.</a:t>
            </a:r>
          </a:p>
        </p:txBody>
      </p:sp>
      <p:pic>
        <p:nvPicPr>
          <p:cNvPr id="132099" name="Picture 9" descr="clip_image003">
            <a:hlinkClick r:id="rId2"/>
            <a:extLst>
              <a:ext uri="{FF2B5EF4-FFF2-40B4-BE49-F238E27FC236}">
                <a16:creationId xmlns:a16="http://schemas.microsoft.com/office/drawing/2014/main" id="{9E751F5D-59B9-5A7C-47CE-6A634DC562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3213100"/>
            <a:ext cx="171608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100" name="Picture 11" descr="98LAB20-12_d">
            <a:hlinkClick r:id="rId4"/>
            <a:extLst>
              <a:ext uri="{FF2B5EF4-FFF2-40B4-BE49-F238E27FC236}">
                <a16:creationId xmlns:a16="http://schemas.microsoft.com/office/drawing/2014/main" id="{22354F68-559B-A8F8-3A8A-7AC5D58FD0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1288" y="3213100"/>
            <a:ext cx="10858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4">
            <a:extLst>
              <a:ext uri="{FF2B5EF4-FFF2-40B4-BE49-F238E27FC236}">
                <a16:creationId xmlns:a16="http://schemas.microsoft.com/office/drawing/2014/main" id="{4C8AB237-2DAB-9223-4098-7D36B4F22D2D}"/>
              </a:ext>
            </a:extLst>
          </p:cNvPr>
          <p:cNvSpPr>
            <a:spLocks noGrp="1" noChangeArrowheads="1"/>
          </p:cNvSpPr>
          <p:nvPr>
            <p:ph type="title"/>
          </p:nvPr>
        </p:nvSpPr>
        <p:spPr>
          <a:xfrm>
            <a:off x="628650" y="404813"/>
            <a:ext cx="7886700" cy="2087562"/>
          </a:xfrm>
        </p:spPr>
        <p:txBody>
          <a:bodyPr/>
          <a:lstStyle/>
          <a:p>
            <a:pPr algn="just" eaLnBrk="1" hangingPunct="1">
              <a:defRPr/>
            </a:pPr>
            <a:r>
              <a:rPr lang="tr-TR" altLang="x-none" sz="2800" dirty="0">
                <a:latin typeface="+mn-lt"/>
                <a:ea typeface="ＭＳ Ｐゴシック" charset="-128"/>
              </a:rPr>
              <a:t>Her hangi bir kaza durumunda veya güvensiz çalışma koşullarını fark ettiğiniz zaman yetkili olan çalışma arkadaşlarınıza mutlaka net ve hızlı bir şekilde bunu bildiriniz. </a:t>
            </a:r>
          </a:p>
        </p:txBody>
      </p:sp>
      <p:pic>
        <p:nvPicPr>
          <p:cNvPr id="133122" name="Picture 9" descr="labSafety">
            <a:extLst>
              <a:ext uri="{FF2B5EF4-FFF2-40B4-BE49-F238E27FC236}">
                <a16:creationId xmlns:a16="http://schemas.microsoft.com/office/drawing/2014/main" id="{D2393860-9961-028F-0EB0-39FEE7106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075" y="2302669"/>
            <a:ext cx="6165850" cy="412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5D6F23C-D61C-8253-5601-69023BB4271A}"/>
              </a:ext>
            </a:extLst>
          </p:cNvPr>
          <p:cNvSpPr>
            <a:spLocks noGrp="1" noChangeArrowheads="1"/>
          </p:cNvSpPr>
          <p:nvPr>
            <p:ph type="title"/>
          </p:nvPr>
        </p:nvSpPr>
        <p:spPr>
          <a:xfrm>
            <a:off x="1403350" y="2736850"/>
            <a:ext cx="7162800" cy="990600"/>
          </a:xfrm>
        </p:spPr>
        <p:txBody>
          <a:bodyPr/>
          <a:lstStyle/>
          <a:p>
            <a:pPr eaLnBrk="1" hangingPunct="1">
              <a:defRPr/>
            </a:pPr>
            <a:r>
              <a:rPr lang="tr-TR" altLang="en-US" sz="3600" b="1" dirty="0">
                <a:solidFill>
                  <a:srgbClr val="FF0000"/>
                </a:solidFill>
                <a:latin typeface="+mn-lt"/>
              </a:rPr>
              <a:t>Kurallara Kendi Sağlığınız için Uyun</a:t>
            </a:r>
          </a:p>
        </p:txBody>
      </p:sp>
      <p:sp>
        <p:nvSpPr>
          <p:cNvPr id="5" name="Rectangle 2">
            <a:extLst>
              <a:ext uri="{FF2B5EF4-FFF2-40B4-BE49-F238E27FC236}">
                <a16:creationId xmlns:a16="http://schemas.microsoft.com/office/drawing/2014/main" id="{D9874B19-E2CC-4830-738B-D366D214BA9A}"/>
              </a:ext>
            </a:extLst>
          </p:cNvPr>
          <p:cNvSpPr txBox="1">
            <a:spLocks noChangeArrowheads="1"/>
          </p:cNvSpPr>
          <p:nvPr/>
        </p:nvSpPr>
        <p:spPr bwMode="auto">
          <a:xfrm>
            <a:off x="3271838" y="4005263"/>
            <a:ext cx="2379662" cy="990600"/>
          </a:xfrm>
          <a:prstGeom prst="rect">
            <a:avLst/>
          </a:prstGeom>
          <a:noFill/>
          <a:ln>
            <a:noFill/>
          </a:ln>
        </p:spPr>
        <p:txBody>
          <a:bodyPr anchor="ct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charset="0"/>
              </a:defRPr>
            </a:lvl2pPr>
            <a:lvl3pPr algn="l" defTabSz="685800" rtl="0" eaLnBrk="0" fontAlgn="base" hangingPunct="0">
              <a:lnSpc>
                <a:spcPct val="90000"/>
              </a:lnSpc>
              <a:spcBef>
                <a:spcPct val="0"/>
              </a:spcBef>
              <a:spcAft>
                <a:spcPct val="0"/>
              </a:spcAft>
              <a:defRPr sz="3300">
                <a:solidFill>
                  <a:schemeClr val="tx1"/>
                </a:solidFill>
                <a:latin typeface="Calibri Light" charset="0"/>
              </a:defRPr>
            </a:lvl3pPr>
            <a:lvl4pPr algn="l" defTabSz="685800" rtl="0" eaLnBrk="0" fontAlgn="base" hangingPunct="0">
              <a:lnSpc>
                <a:spcPct val="90000"/>
              </a:lnSpc>
              <a:spcBef>
                <a:spcPct val="0"/>
              </a:spcBef>
              <a:spcAft>
                <a:spcPct val="0"/>
              </a:spcAft>
              <a:defRPr sz="3300">
                <a:solidFill>
                  <a:schemeClr val="tx1"/>
                </a:solidFill>
                <a:latin typeface="Calibri Light" charset="0"/>
              </a:defRPr>
            </a:lvl4pPr>
            <a:lvl5pPr algn="l" defTabSz="685800" rtl="0" eaLnBrk="0" fontAlgn="base" hangingPunct="0">
              <a:lnSpc>
                <a:spcPct val="90000"/>
              </a:lnSpc>
              <a:spcBef>
                <a:spcPct val="0"/>
              </a:spcBef>
              <a:spcAft>
                <a:spcPct val="0"/>
              </a:spcAft>
              <a:defRPr sz="3300">
                <a:solidFill>
                  <a:schemeClr val="tx1"/>
                </a:solidFill>
                <a:latin typeface="Calibri Light" charset="0"/>
              </a:defRPr>
            </a:lvl5pPr>
            <a:lvl6pPr marL="457200" algn="l" defTabSz="685800" rtl="0" fontAlgn="base">
              <a:lnSpc>
                <a:spcPct val="90000"/>
              </a:lnSpc>
              <a:spcBef>
                <a:spcPct val="0"/>
              </a:spcBef>
              <a:spcAft>
                <a:spcPct val="0"/>
              </a:spcAft>
              <a:defRPr sz="3300">
                <a:solidFill>
                  <a:schemeClr val="tx1"/>
                </a:solidFill>
                <a:latin typeface="Calibri Light" charset="0"/>
              </a:defRPr>
            </a:lvl6pPr>
            <a:lvl7pPr marL="914400" algn="l" defTabSz="685800" rtl="0" fontAlgn="base">
              <a:lnSpc>
                <a:spcPct val="90000"/>
              </a:lnSpc>
              <a:spcBef>
                <a:spcPct val="0"/>
              </a:spcBef>
              <a:spcAft>
                <a:spcPct val="0"/>
              </a:spcAft>
              <a:defRPr sz="3300">
                <a:solidFill>
                  <a:schemeClr val="tx1"/>
                </a:solidFill>
                <a:latin typeface="Calibri Light" charset="0"/>
              </a:defRPr>
            </a:lvl7pPr>
            <a:lvl8pPr marL="1371600" algn="l" defTabSz="685800" rtl="0" fontAlgn="base">
              <a:lnSpc>
                <a:spcPct val="90000"/>
              </a:lnSpc>
              <a:spcBef>
                <a:spcPct val="0"/>
              </a:spcBef>
              <a:spcAft>
                <a:spcPct val="0"/>
              </a:spcAft>
              <a:defRPr sz="3300">
                <a:solidFill>
                  <a:schemeClr val="tx1"/>
                </a:solidFill>
                <a:latin typeface="Calibri Light" charset="0"/>
              </a:defRPr>
            </a:lvl8pPr>
            <a:lvl9pPr marL="1828800" algn="l" defTabSz="685800" rtl="0" fontAlgn="base">
              <a:lnSpc>
                <a:spcPct val="90000"/>
              </a:lnSpc>
              <a:spcBef>
                <a:spcPct val="0"/>
              </a:spcBef>
              <a:spcAft>
                <a:spcPct val="0"/>
              </a:spcAft>
              <a:defRPr sz="3300">
                <a:solidFill>
                  <a:schemeClr val="tx1"/>
                </a:solidFill>
                <a:latin typeface="Calibri Light" charset="0"/>
              </a:defRPr>
            </a:lvl9pPr>
          </a:lstStyle>
          <a:p>
            <a:pPr eaLnBrk="1" hangingPunct="1">
              <a:defRPr/>
            </a:pPr>
            <a:r>
              <a:rPr lang="en-US" altLang="en-US" dirty="0" err="1">
                <a:solidFill>
                  <a:srgbClr val="FFC000"/>
                </a:solidFill>
                <a:latin typeface="+mn-lt"/>
              </a:rPr>
              <a:t>Teşekkürler</a:t>
            </a:r>
            <a:endParaRPr lang="en-US" altLang="en-US" dirty="0">
              <a:solidFill>
                <a:srgbClr val="FFC000"/>
              </a:solidFill>
              <a:latin typeface="+mn-lt"/>
            </a:endParaRPr>
          </a:p>
        </p:txBody>
      </p:sp>
      <p:pic>
        <p:nvPicPr>
          <p:cNvPr id="134147" name="Resim 8">
            <a:extLst>
              <a:ext uri="{FF2B5EF4-FFF2-40B4-BE49-F238E27FC236}">
                <a16:creationId xmlns:a16="http://schemas.microsoft.com/office/drawing/2014/main" id="{C96AC111-CF49-32FC-1E71-DBC9F331B2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693738"/>
            <a:ext cx="1630363" cy="165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8" name="Resim 11">
            <a:extLst>
              <a:ext uri="{FF2B5EF4-FFF2-40B4-BE49-F238E27FC236}">
                <a16:creationId xmlns:a16="http://schemas.microsoft.com/office/drawing/2014/main" id="{8B9C3FE7-A283-593B-2CB5-DBE5AC7A340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673100"/>
            <a:ext cx="1901825" cy="176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3">
            <a:extLst>
              <a:ext uri="{FF2B5EF4-FFF2-40B4-BE49-F238E27FC236}">
                <a16:creationId xmlns:a16="http://schemas.microsoft.com/office/drawing/2014/main" id="{2C7E7207-367E-E97A-DEAE-9E5252EDA03A}"/>
              </a:ext>
            </a:extLst>
          </p:cNvPr>
          <p:cNvSpPr>
            <a:spLocks noGrp="1"/>
          </p:cNvSpPr>
          <p:nvPr>
            <p:ph idx="1"/>
          </p:nvPr>
        </p:nvSpPr>
        <p:spPr>
          <a:xfrm>
            <a:off x="228600" y="228600"/>
            <a:ext cx="8686800" cy="6248400"/>
          </a:xfrm>
        </p:spPr>
        <p:txBody>
          <a:bodyPr/>
          <a:lstStyle/>
          <a:p>
            <a:pPr marL="609600" indent="-609600" algn="just" eaLnBrk="1" hangingPunct="1">
              <a:lnSpc>
                <a:spcPct val="110000"/>
              </a:lnSpc>
              <a:buFont typeface="Wingdings" pitchFamily="2" charset="2"/>
              <a:buNone/>
            </a:pPr>
            <a:endParaRPr lang="tr-TR" altLang="tr-TR">
              <a:latin typeface="Arial" panose="020B0604020202020204" pitchFamily="34" charset="0"/>
            </a:endParaRPr>
          </a:p>
          <a:p>
            <a:pPr marL="609600" indent="-609600" algn="just" eaLnBrk="1" hangingPunct="1">
              <a:lnSpc>
                <a:spcPct val="160000"/>
              </a:lnSpc>
              <a:buClr>
                <a:schemeClr val="accent2"/>
              </a:buClr>
              <a:buSzPct val="85000"/>
              <a:buFont typeface="Wingdings" pitchFamily="2" charset="2"/>
              <a:buAutoNum type="arabicParenR" startAt="4"/>
            </a:pPr>
            <a:r>
              <a:rPr lang="tr-TR" altLang="tr-TR" sz="2800">
                <a:latin typeface="Arial" panose="020B0604020202020204" pitchFamily="34" charset="0"/>
              </a:rPr>
              <a:t>Satın alınan kimyasal maddeler envantere kaydedilmeli ve Güvenlik Bilgi Formları dosyasına eklenmelidir. </a:t>
            </a:r>
          </a:p>
          <a:p>
            <a:pPr marL="609600" indent="-609600" algn="just" eaLnBrk="1" hangingPunct="1">
              <a:lnSpc>
                <a:spcPct val="160000"/>
              </a:lnSpc>
              <a:buClr>
                <a:schemeClr val="accent2"/>
              </a:buClr>
              <a:buSzPct val="85000"/>
              <a:buFont typeface="Wingdings" pitchFamily="2" charset="2"/>
              <a:buAutoNum type="arabicParenR" startAt="4"/>
            </a:pPr>
            <a:r>
              <a:rPr lang="tr-TR" altLang="tr-TR" sz="2800">
                <a:latin typeface="Arial" panose="020B0604020202020204" pitchFamily="34" charset="0"/>
              </a:rPr>
              <a:t>Azalan kimyasal maddeler envanterde ayrılan açıklama bölümüne kaydedilmeli ve laboratuvar sorumlusuna bildirilmelidir. </a:t>
            </a:r>
          </a:p>
          <a:p>
            <a:pPr marL="609600" indent="-609600" eaLnBrk="1" hangingPunct="1">
              <a:lnSpc>
                <a:spcPct val="160000"/>
              </a:lnSpc>
              <a:buClr>
                <a:schemeClr val="accent2"/>
              </a:buClr>
              <a:buSzPct val="85000"/>
              <a:buFont typeface="Wingdings" pitchFamily="2" charset="2"/>
              <a:buAutoNum type="arabicParenR" startAt="4"/>
            </a:pPr>
            <a:endParaRPr lang="tr-TR" altLang="tr-TR" sz="2800">
              <a:latin typeface="Arial" panose="020B0604020202020204" pitchFamily="34" charset="0"/>
            </a:endParaRPr>
          </a:p>
        </p:txBody>
      </p:sp>
      <p:sp>
        <p:nvSpPr>
          <p:cNvPr id="33794" name="5 Slayt Numarası Yer Tutucusu">
            <a:extLst>
              <a:ext uri="{FF2B5EF4-FFF2-40B4-BE49-F238E27FC236}">
                <a16:creationId xmlns:a16="http://schemas.microsoft.com/office/drawing/2014/main" id="{CD3831EF-7573-6D79-5D03-0F20AB4DC23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4A352937-C241-D549-91E4-8D724F44B973}" type="slidenum">
              <a:rPr lang="tr-TR" altLang="tr-TR"/>
              <a:pPr lvl="1"/>
              <a:t>11</a:t>
            </a:fld>
            <a:endParaRPr lang="tr-TR" altLang="tr-TR">
              <a:latin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27A193A6-514D-31BB-D9F6-5049F6993403}"/>
              </a:ext>
            </a:extLst>
          </p:cNvPr>
          <p:cNvSpPr>
            <a:spLocks noGrp="1" noChangeArrowheads="1"/>
          </p:cNvSpPr>
          <p:nvPr>
            <p:ph idx="1"/>
          </p:nvPr>
        </p:nvSpPr>
        <p:spPr>
          <a:xfrm>
            <a:off x="304800" y="838200"/>
            <a:ext cx="8610600" cy="4191000"/>
          </a:xfrm>
        </p:spPr>
        <p:txBody>
          <a:bodyPr rtlCol="0">
            <a:normAutofit lnSpcReduction="10000"/>
          </a:bodyPr>
          <a:lstStyle/>
          <a:p>
            <a:pPr marL="609600" indent="-609600" algn="just" eaLnBrk="1" fontAlgn="auto" hangingPunct="1">
              <a:lnSpc>
                <a:spcPct val="160000"/>
              </a:lnSpc>
              <a:spcAft>
                <a:spcPts val="0"/>
              </a:spcAft>
              <a:buClr>
                <a:schemeClr val="accent2"/>
              </a:buClr>
              <a:buFont typeface="Wingdings" charset="2"/>
              <a:buAutoNum type="arabicParenR" startAt="6"/>
              <a:defRPr/>
            </a:pPr>
            <a:r>
              <a:rPr lang="tr-TR" altLang="tr-TR" sz="2800" dirty="0" err="1">
                <a:latin typeface="Arial" charset="-94"/>
              </a:rPr>
              <a:t>Korozif</a:t>
            </a:r>
            <a:r>
              <a:rPr lang="tr-TR" altLang="tr-TR" sz="2800" dirty="0">
                <a:latin typeface="Arial" charset="-94"/>
              </a:rPr>
              <a:t> maddeler çelik dolaplarda saklanmalıdır. </a:t>
            </a:r>
          </a:p>
          <a:p>
            <a:pPr marL="609600" indent="-609600" algn="just" eaLnBrk="1" fontAlgn="auto" hangingPunct="1">
              <a:lnSpc>
                <a:spcPct val="160000"/>
              </a:lnSpc>
              <a:spcAft>
                <a:spcPts val="0"/>
              </a:spcAft>
              <a:buClr>
                <a:schemeClr val="accent2"/>
              </a:buClr>
              <a:buFont typeface="Wingdings" charset="2"/>
              <a:buAutoNum type="arabicParenR" startAt="6"/>
              <a:defRPr/>
            </a:pPr>
            <a:r>
              <a:rPr lang="tr-TR" altLang="tr-TR" sz="2800" dirty="0">
                <a:latin typeface="Arial" charset="-94"/>
              </a:rPr>
              <a:t>Uçucu özelliğe sahip kimyasal maddeler +4°C de  saklanmalıdır. </a:t>
            </a:r>
          </a:p>
          <a:p>
            <a:pPr marL="609600" indent="-609600" algn="just" eaLnBrk="1" fontAlgn="auto" hangingPunct="1">
              <a:lnSpc>
                <a:spcPct val="160000"/>
              </a:lnSpc>
              <a:spcAft>
                <a:spcPts val="0"/>
              </a:spcAft>
              <a:buClr>
                <a:schemeClr val="accent2"/>
              </a:buClr>
              <a:buFont typeface="Wingdings" charset="2"/>
              <a:buAutoNum type="arabicParenR" startAt="6"/>
              <a:defRPr/>
            </a:pPr>
            <a:r>
              <a:rPr lang="tr-TR" altLang="tr-TR" sz="2800" dirty="0">
                <a:latin typeface="Arial" charset="-94"/>
              </a:rPr>
              <a:t>Kimyasal madde miktarı ihtiyaca göre belirlenmeli ve maddenin raf ömrü göz önünde  bulundurularak satın alınmalıdır. </a:t>
            </a:r>
          </a:p>
          <a:p>
            <a:pPr marL="609600" indent="-609600" eaLnBrk="1" fontAlgn="auto" hangingPunct="1">
              <a:lnSpc>
                <a:spcPct val="160000"/>
              </a:lnSpc>
              <a:spcAft>
                <a:spcPts val="0"/>
              </a:spcAft>
              <a:buFont typeface="Wingdings" charset="2"/>
              <a:buAutoNum type="arabicParenR" startAt="6"/>
              <a:defRPr/>
            </a:pPr>
            <a:endParaRPr lang="tr-TR" altLang="tr-TR" sz="2800" dirty="0"/>
          </a:p>
        </p:txBody>
      </p:sp>
      <p:sp>
        <p:nvSpPr>
          <p:cNvPr id="34818" name="5 Slayt Numarası Yer Tutucusu">
            <a:extLst>
              <a:ext uri="{FF2B5EF4-FFF2-40B4-BE49-F238E27FC236}">
                <a16:creationId xmlns:a16="http://schemas.microsoft.com/office/drawing/2014/main" id="{3929BB1E-9F71-013E-68BE-7FDE7826D94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EAA58287-F26D-F84E-B92F-CD5EEBDC2F4B}" type="slidenum">
              <a:rPr lang="tr-TR" altLang="tr-TR"/>
              <a:pPr lvl="1"/>
              <a:t>12</a:t>
            </a:fld>
            <a:endParaRPr lang="tr-TR" altLang="tr-TR">
              <a:latin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3">
            <a:extLst>
              <a:ext uri="{FF2B5EF4-FFF2-40B4-BE49-F238E27FC236}">
                <a16:creationId xmlns:a16="http://schemas.microsoft.com/office/drawing/2014/main" id="{57F0AAFC-421C-6447-AC1B-EE7666F9D375}"/>
              </a:ext>
            </a:extLst>
          </p:cNvPr>
          <p:cNvSpPr>
            <a:spLocks noGrp="1"/>
          </p:cNvSpPr>
          <p:nvPr>
            <p:ph idx="1"/>
          </p:nvPr>
        </p:nvSpPr>
        <p:spPr>
          <a:xfrm>
            <a:off x="228600" y="152400"/>
            <a:ext cx="8686800" cy="6477000"/>
          </a:xfrm>
        </p:spPr>
        <p:txBody>
          <a:bodyPr/>
          <a:lstStyle/>
          <a:p>
            <a:pPr marL="457200" indent="-457200" algn="just" eaLnBrk="1" hangingPunct="1">
              <a:lnSpc>
                <a:spcPct val="100000"/>
              </a:lnSpc>
              <a:buFont typeface="Wingdings" pitchFamily="2" charset="2"/>
              <a:buNone/>
            </a:pPr>
            <a:r>
              <a:rPr lang="tr-TR" altLang="tr-TR" b="1" dirty="0"/>
              <a:t>	</a:t>
            </a:r>
            <a:r>
              <a:rPr lang="tr-TR" altLang="tr-TR" sz="3000" b="1" dirty="0">
                <a:solidFill>
                  <a:schemeClr val="accent2"/>
                </a:solidFill>
                <a:latin typeface="Arial" panose="020B0604020202020204" pitchFamily="34" charset="0"/>
              </a:rPr>
              <a:t>Etiketleme </a:t>
            </a:r>
            <a:endParaRPr lang="tr-TR" altLang="tr-TR" sz="3000" dirty="0">
              <a:solidFill>
                <a:schemeClr val="accent2"/>
              </a:solidFill>
              <a:latin typeface="Arial" panose="020B0604020202020204" pitchFamily="34" charset="0"/>
            </a:endParaRPr>
          </a:p>
          <a:p>
            <a:pPr marL="457200" indent="-457200" algn="just" eaLnBrk="1" hangingPunct="1">
              <a:lnSpc>
                <a:spcPct val="140000"/>
              </a:lnSpc>
              <a:buClr>
                <a:schemeClr val="accent2"/>
              </a:buClr>
              <a:buSzPct val="85000"/>
              <a:buFont typeface="Wingdings" pitchFamily="2" charset="2"/>
              <a:buAutoNum type="arabicParenR"/>
            </a:pPr>
            <a:r>
              <a:rPr lang="tr-TR" altLang="tr-TR" sz="2800" dirty="0">
                <a:latin typeface="Arial" panose="020B0604020202020204" pitchFamily="34" charset="0"/>
              </a:rPr>
              <a:t>Kimyasallar, numuneler, çözeltiler mutlaka etiketlenmelidir. Etiket üzerinde hazırlanış tarihi, saklama süresi, numune sahibi, çözeltinin/numunenin özellikleri ve diğer gerekli olabilecek bilgiler yer almalıdır. </a:t>
            </a:r>
          </a:p>
          <a:p>
            <a:pPr marL="457200" indent="-457200" algn="just" eaLnBrk="1" hangingPunct="1">
              <a:lnSpc>
                <a:spcPct val="140000"/>
              </a:lnSpc>
              <a:buClr>
                <a:schemeClr val="accent2"/>
              </a:buClr>
              <a:buSzPct val="85000"/>
              <a:buFont typeface="Wingdings" pitchFamily="2" charset="2"/>
              <a:buAutoNum type="arabicParenR"/>
            </a:pPr>
            <a:r>
              <a:rPr lang="tr-TR" altLang="tr-TR" sz="2800" dirty="0">
                <a:latin typeface="Arial" panose="020B0604020202020204" pitchFamily="34" charset="0"/>
              </a:rPr>
              <a:t>Numunenin/çözeltinin yeni bir kaba aktarılması durumunda da yeni kabın etiketlenmesi unutulmamalıdır. </a:t>
            </a:r>
          </a:p>
          <a:p>
            <a:pPr marL="457200" indent="-457200" algn="just" eaLnBrk="1" hangingPunct="1">
              <a:lnSpc>
                <a:spcPct val="140000"/>
              </a:lnSpc>
              <a:buFont typeface="Wingdings" pitchFamily="2" charset="2"/>
              <a:buNone/>
            </a:pPr>
            <a:r>
              <a:rPr lang="tr-TR" altLang="tr-TR" sz="2800" b="1" dirty="0">
                <a:latin typeface="Arial" panose="020B0604020202020204" pitchFamily="34" charset="0"/>
              </a:rPr>
              <a:t>	</a:t>
            </a:r>
            <a:endParaRPr lang="tr-TR" altLang="tr-TR" sz="2800" dirty="0">
              <a:latin typeface="Arial" panose="020B0604020202020204" pitchFamily="34" charset="0"/>
            </a:endParaRPr>
          </a:p>
        </p:txBody>
      </p:sp>
      <p:sp>
        <p:nvSpPr>
          <p:cNvPr id="35842" name="5 Slayt Numarası Yer Tutucusu">
            <a:extLst>
              <a:ext uri="{FF2B5EF4-FFF2-40B4-BE49-F238E27FC236}">
                <a16:creationId xmlns:a16="http://schemas.microsoft.com/office/drawing/2014/main" id="{990EA292-7BB7-1605-DDF3-1184CA12477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551DD44D-990B-1143-8C9D-724FF1AAA808}" type="slidenum">
              <a:rPr lang="tr-TR" altLang="tr-TR"/>
              <a:pPr lvl="1"/>
              <a:t>13</a:t>
            </a:fld>
            <a:endParaRPr lang="tr-TR" altLang="tr-TR">
              <a:latin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a:extLst>
              <a:ext uri="{FF2B5EF4-FFF2-40B4-BE49-F238E27FC236}">
                <a16:creationId xmlns:a16="http://schemas.microsoft.com/office/drawing/2014/main" id="{976984E6-71DB-7670-CFF5-6189FA5EBCA0}"/>
              </a:ext>
            </a:extLst>
          </p:cNvPr>
          <p:cNvSpPr>
            <a:spLocks noGrp="1"/>
          </p:cNvSpPr>
          <p:nvPr>
            <p:ph idx="1"/>
          </p:nvPr>
        </p:nvSpPr>
        <p:spPr>
          <a:xfrm>
            <a:off x="228600" y="152400"/>
            <a:ext cx="8686800" cy="6324600"/>
          </a:xfrm>
        </p:spPr>
        <p:txBody>
          <a:bodyPr/>
          <a:lstStyle/>
          <a:p>
            <a:pPr marL="609600" indent="-609600" algn="just" eaLnBrk="1" hangingPunct="1">
              <a:lnSpc>
                <a:spcPct val="100000"/>
              </a:lnSpc>
              <a:buFont typeface="Wingdings" pitchFamily="2" charset="2"/>
              <a:buNone/>
            </a:pPr>
            <a:r>
              <a:rPr lang="tr-TR" altLang="tr-TR" sz="3000" b="1">
                <a:solidFill>
                  <a:schemeClr val="accent2"/>
                </a:solidFill>
                <a:latin typeface="Arial" panose="020B0604020202020204" pitchFamily="34" charset="0"/>
              </a:rPr>
              <a:t>	Atıkların Uzaklaştırılması</a:t>
            </a:r>
            <a:r>
              <a:rPr lang="tr-TR" altLang="tr-TR" b="1">
                <a:latin typeface="Arial" panose="020B0604020202020204" pitchFamily="34" charset="0"/>
              </a:rPr>
              <a:t> </a:t>
            </a:r>
            <a:endParaRPr lang="tr-TR" altLang="tr-TR">
              <a:latin typeface="Arial" panose="020B0604020202020204" pitchFamily="34" charset="0"/>
            </a:endParaRPr>
          </a:p>
          <a:p>
            <a:pPr marL="609600" indent="-609600" algn="just" eaLnBrk="1" hangingPunct="1">
              <a:lnSpc>
                <a:spcPct val="150000"/>
              </a:lnSpc>
              <a:buClr>
                <a:schemeClr val="accent2"/>
              </a:buClr>
              <a:buSzPct val="85000"/>
              <a:buFont typeface="Wingdings" pitchFamily="2" charset="2"/>
              <a:buAutoNum type="arabicParenR"/>
            </a:pPr>
            <a:r>
              <a:rPr lang="tr-TR" altLang="tr-TR" sz="2800">
                <a:latin typeface="Arial" panose="020B0604020202020204" pitchFamily="34" charset="0"/>
              </a:rPr>
              <a:t>Laboratuvarda oluşan atıklar, kimyasal özelliklerine göre sınıflandırılmalı ve daha sonra uzaklaştırılmalıdır. </a:t>
            </a:r>
          </a:p>
          <a:p>
            <a:pPr marL="609600" indent="-609600" algn="just" eaLnBrk="1" hangingPunct="1">
              <a:lnSpc>
                <a:spcPct val="150000"/>
              </a:lnSpc>
              <a:buClr>
                <a:schemeClr val="accent2"/>
              </a:buClr>
              <a:buSzPct val="85000"/>
              <a:buFont typeface="Wingdings" pitchFamily="2" charset="2"/>
              <a:buAutoNum type="arabicParenR"/>
            </a:pPr>
            <a:r>
              <a:rPr lang="tr-TR" altLang="tr-TR" sz="2800">
                <a:latin typeface="Arial" panose="020B0604020202020204" pitchFamily="34" charset="0"/>
              </a:rPr>
              <a:t>Atık kutularında belirtilen sınıflara dikkat ederek atıklar uzaklaştırılmalıdır. </a:t>
            </a:r>
          </a:p>
          <a:p>
            <a:pPr marL="609600" indent="-609600" algn="just" eaLnBrk="1" hangingPunct="1">
              <a:lnSpc>
                <a:spcPct val="150000"/>
              </a:lnSpc>
              <a:buClr>
                <a:schemeClr val="accent2"/>
              </a:buClr>
              <a:buSzPct val="85000"/>
              <a:buFont typeface="Wingdings" pitchFamily="2" charset="2"/>
              <a:buAutoNum type="arabicParenR"/>
            </a:pPr>
            <a:r>
              <a:rPr lang="tr-TR" altLang="tr-TR" sz="2800">
                <a:latin typeface="Arial" panose="020B0604020202020204" pitchFamily="34" charset="0"/>
              </a:rPr>
              <a:t>Çatlak ve kırık cam malzemeler kullanılmamalı bu durum laboratuvar sorumlusuna bildirilmelidir.</a:t>
            </a:r>
          </a:p>
          <a:p>
            <a:pPr marL="609600" indent="-609600" eaLnBrk="1" hangingPunct="1">
              <a:lnSpc>
                <a:spcPct val="150000"/>
              </a:lnSpc>
              <a:buFont typeface="Wingdings" pitchFamily="2" charset="2"/>
              <a:buNone/>
            </a:pPr>
            <a:endParaRPr lang="tr-TR" altLang="tr-TR" sz="2800"/>
          </a:p>
        </p:txBody>
      </p:sp>
      <p:sp>
        <p:nvSpPr>
          <p:cNvPr id="36866" name="5 Slayt Numarası Yer Tutucusu">
            <a:extLst>
              <a:ext uri="{FF2B5EF4-FFF2-40B4-BE49-F238E27FC236}">
                <a16:creationId xmlns:a16="http://schemas.microsoft.com/office/drawing/2014/main" id="{176F3A72-AA46-6A29-2569-D19ACF4CD93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E038504E-9683-2343-A24F-8B0E6BBB8759}" type="slidenum">
              <a:rPr lang="tr-TR" altLang="tr-TR"/>
              <a:pPr lvl="1"/>
              <a:t>14</a:t>
            </a:fld>
            <a:endParaRPr lang="tr-TR" altLang="tr-TR">
              <a:latin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8BAF7B7D-AB2A-DC2B-892B-79E87A0E24F4}"/>
              </a:ext>
            </a:extLst>
          </p:cNvPr>
          <p:cNvSpPr>
            <a:spLocks noGrp="1" noChangeArrowheads="1"/>
          </p:cNvSpPr>
          <p:nvPr>
            <p:ph type="title"/>
          </p:nvPr>
        </p:nvSpPr>
        <p:spPr>
          <a:xfrm>
            <a:off x="338138" y="1484313"/>
            <a:ext cx="8015287" cy="914400"/>
          </a:xfrm>
        </p:spPr>
        <p:txBody>
          <a:bodyPr rtlCol="0">
            <a:normAutofit fontScale="90000"/>
          </a:bodyPr>
          <a:lstStyle/>
          <a:p>
            <a:pPr algn="ctr" eaLnBrk="1" fontAlgn="auto" hangingPunct="1">
              <a:spcAft>
                <a:spcPts val="0"/>
              </a:spcAft>
              <a:defRPr/>
            </a:pPr>
            <a:r>
              <a:rPr lang="en-GB" altLang="x-none" sz="3600" dirty="0" err="1"/>
              <a:t>Kimyasallardan</a:t>
            </a:r>
            <a:r>
              <a:rPr lang="en-GB" altLang="x-none" sz="3600" dirty="0"/>
              <a:t> </a:t>
            </a:r>
            <a:r>
              <a:rPr lang="en-GB" altLang="x-none" sz="3600" dirty="0" err="1"/>
              <a:t>gelebilecek</a:t>
            </a:r>
            <a:r>
              <a:rPr lang="en-GB" altLang="x-none" sz="3600" dirty="0"/>
              <a:t> </a:t>
            </a:r>
            <a:r>
              <a:rPr lang="en-GB" altLang="x-none" sz="3600" dirty="0" err="1"/>
              <a:t>zararlar</a:t>
            </a:r>
            <a:r>
              <a:rPr lang="en-GB" altLang="x-none" sz="3600" dirty="0"/>
              <a:t> </a:t>
            </a:r>
            <a:r>
              <a:rPr lang="en-GB" altLang="x-none" sz="3600" dirty="0" err="1"/>
              <a:t>nelerdir</a:t>
            </a:r>
            <a:r>
              <a:rPr lang="en-GB" altLang="x-none" sz="3600" dirty="0"/>
              <a:t>?</a:t>
            </a:r>
            <a:endParaRPr lang="en-US" altLang="x-none" sz="3600" dirty="0"/>
          </a:p>
        </p:txBody>
      </p:sp>
      <p:sp>
        <p:nvSpPr>
          <p:cNvPr id="9219" name="Rectangle 3">
            <a:extLst>
              <a:ext uri="{FF2B5EF4-FFF2-40B4-BE49-F238E27FC236}">
                <a16:creationId xmlns:a16="http://schemas.microsoft.com/office/drawing/2014/main" id="{15D3B244-843E-1E24-5DE1-7EE77F83197F}"/>
              </a:ext>
            </a:extLst>
          </p:cNvPr>
          <p:cNvSpPr>
            <a:spLocks noGrp="1"/>
          </p:cNvSpPr>
          <p:nvPr>
            <p:ph type="body" sz="half" idx="2"/>
          </p:nvPr>
        </p:nvSpPr>
        <p:spPr>
          <a:xfrm>
            <a:off x="1692275" y="2678113"/>
            <a:ext cx="4895850" cy="3887787"/>
          </a:xfrm>
        </p:spPr>
        <p:txBody>
          <a:bodyPr/>
          <a:lstStyle/>
          <a:p>
            <a:pPr eaLnBrk="1" hangingPunct="1">
              <a:lnSpc>
                <a:spcPct val="80000"/>
              </a:lnSpc>
            </a:pPr>
            <a:r>
              <a:rPr lang="en-GB" altLang="tr-TR" sz="2400"/>
              <a:t>Toksik Malzemeler</a:t>
            </a:r>
          </a:p>
          <a:p>
            <a:pPr eaLnBrk="1" hangingPunct="1">
              <a:lnSpc>
                <a:spcPct val="80000"/>
              </a:lnSpc>
            </a:pPr>
            <a:r>
              <a:rPr lang="en-GB" altLang="tr-TR" sz="2400"/>
              <a:t>Çözeltiler</a:t>
            </a:r>
          </a:p>
          <a:p>
            <a:pPr eaLnBrk="1" hangingPunct="1">
              <a:lnSpc>
                <a:spcPct val="80000"/>
              </a:lnSpc>
            </a:pPr>
            <a:r>
              <a:rPr lang="en-GB" altLang="tr-TR" sz="2400"/>
              <a:t>Aşındırıcılar</a:t>
            </a:r>
          </a:p>
          <a:p>
            <a:pPr eaLnBrk="1" hangingPunct="1">
              <a:lnSpc>
                <a:spcPct val="80000"/>
              </a:lnSpc>
            </a:pPr>
            <a:r>
              <a:rPr lang="en-GB" altLang="tr-TR" sz="2400"/>
              <a:t>Oksitleyiciler</a:t>
            </a:r>
          </a:p>
          <a:p>
            <a:pPr eaLnBrk="1" hangingPunct="1">
              <a:lnSpc>
                <a:spcPct val="80000"/>
              </a:lnSpc>
            </a:pPr>
            <a:r>
              <a:rPr lang="en-GB" altLang="tr-TR" sz="2400"/>
              <a:t>Soluyunca Zarar Verenler</a:t>
            </a:r>
          </a:p>
          <a:p>
            <a:pPr eaLnBrk="1" hangingPunct="1">
              <a:lnSpc>
                <a:spcPct val="80000"/>
              </a:lnSpc>
            </a:pPr>
            <a:r>
              <a:rPr lang="en-GB" altLang="tr-TR" sz="2400"/>
              <a:t>Kanserojenler</a:t>
            </a:r>
          </a:p>
          <a:p>
            <a:pPr eaLnBrk="1" hangingPunct="1">
              <a:lnSpc>
                <a:spcPct val="80000"/>
              </a:lnSpc>
            </a:pPr>
            <a:r>
              <a:rPr lang="en-GB" altLang="tr-TR" sz="2400"/>
              <a:t>Patlayıcılar</a:t>
            </a:r>
          </a:p>
        </p:txBody>
      </p:sp>
      <p:sp>
        <p:nvSpPr>
          <p:cNvPr id="4" name="Rectangle 2">
            <a:extLst>
              <a:ext uri="{FF2B5EF4-FFF2-40B4-BE49-F238E27FC236}">
                <a16:creationId xmlns:a16="http://schemas.microsoft.com/office/drawing/2014/main" id="{29159CF3-2E00-1B51-161A-400C3AE90BAC}"/>
              </a:ext>
            </a:extLst>
          </p:cNvPr>
          <p:cNvSpPr txBox="1">
            <a:spLocks noChangeArrowheads="1"/>
          </p:cNvSpPr>
          <p:nvPr/>
        </p:nvSpPr>
        <p:spPr bwMode="auto">
          <a:xfrm>
            <a:off x="338138" y="430213"/>
            <a:ext cx="8015287" cy="914400"/>
          </a:xfrm>
          <a:prstGeom prst="rect">
            <a:avLst/>
          </a:prstGeom>
          <a:noFill/>
          <a:ln>
            <a:noFill/>
          </a:ln>
        </p:spPr>
        <p:txBody>
          <a:bodyPr anchor="ctr">
            <a:normAutofit fontScale="97500"/>
          </a:bodyPr>
          <a:lst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Calibri Light" charset="0"/>
              </a:defRPr>
            </a:lvl2pPr>
            <a:lvl3pPr algn="l" defTabSz="685800" rtl="0" fontAlgn="base">
              <a:lnSpc>
                <a:spcPct val="90000"/>
              </a:lnSpc>
              <a:spcBef>
                <a:spcPct val="0"/>
              </a:spcBef>
              <a:spcAft>
                <a:spcPct val="0"/>
              </a:spcAft>
              <a:defRPr sz="3300">
                <a:solidFill>
                  <a:schemeClr val="tx1"/>
                </a:solidFill>
                <a:latin typeface="Calibri Light" charset="0"/>
              </a:defRPr>
            </a:lvl3pPr>
            <a:lvl4pPr algn="l" defTabSz="685800" rtl="0" fontAlgn="base">
              <a:lnSpc>
                <a:spcPct val="90000"/>
              </a:lnSpc>
              <a:spcBef>
                <a:spcPct val="0"/>
              </a:spcBef>
              <a:spcAft>
                <a:spcPct val="0"/>
              </a:spcAft>
              <a:defRPr sz="3300">
                <a:solidFill>
                  <a:schemeClr val="tx1"/>
                </a:solidFill>
                <a:latin typeface="Calibri Light" charset="0"/>
              </a:defRPr>
            </a:lvl4pPr>
            <a:lvl5pPr algn="l" defTabSz="685800" rtl="0" fontAlgn="base">
              <a:lnSpc>
                <a:spcPct val="90000"/>
              </a:lnSpc>
              <a:spcBef>
                <a:spcPct val="0"/>
              </a:spcBef>
              <a:spcAft>
                <a:spcPct val="0"/>
              </a:spcAft>
              <a:defRPr sz="3300">
                <a:solidFill>
                  <a:schemeClr val="tx1"/>
                </a:solidFill>
                <a:latin typeface="Calibri Light" charset="0"/>
              </a:defRPr>
            </a:lvl5pPr>
            <a:lvl6pPr marL="457200" algn="l" defTabSz="685800" rtl="0" fontAlgn="base">
              <a:lnSpc>
                <a:spcPct val="90000"/>
              </a:lnSpc>
              <a:spcBef>
                <a:spcPct val="0"/>
              </a:spcBef>
              <a:spcAft>
                <a:spcPct val="0"/>
              </a:spcAft>
              <a:defRPr sz="3300">
                <a:solidFill>
                  <a:schemeClr val="tx1"/>
                </a:solidFill>
                <a:latin typeface="Calibri Light" charset="0"/>
              </a:defRPr>
            </a:lvl6pPr>
            <a:lvl7pPr marL="914400" algn="l" defTabSz="685800" rtl="0" fontAlgn="base">
              <a:lnSpc>
                <a:spcPct val="90000"/>
              </a:lnSpc>
              <a:spcBef>
                <a:spcPct val="0"/>
              </a:spcBef>
              <a:spcAft>
                <a:spcPct val="0"/>
              </a:spcAft>
              <a:defRPr sz="3300">
                <a:solidFill>
                  <a:schemeClr val="tx1"/>
                </a:solidFill>
                <a:latin typeface="Calibri Light" charset="0"/>
              </a:defRPr>
            </a:lvl7pPr>
            <a:lvl8pPr marL="1371600" algn="l" defTabSz="685800" rtl="0" fontAlgn="base">
              <a:lnSpc>
                <a:spcPct val="90000"/>
              </a:lnSpc>
              <a:spcBef>
                <a:spcPct val="0"/>
              </a:spcBef>
              <a:spcAft>
                <a:spcPct val="0"/>
              </a:spcAft>
              <a:defRPr sz="3300">
                <a:solidFill>
                  <a:schemeClr val="tx1"/>
                </a:solidFill>
                <a:latin typeface="Calibri Light" charset="0"/>
              </a:defRPr>
            </a:lvl8pPr>
            <a:lvl9pPr marL="1828800" algn="l" defTabSz="685800" rtl="0" fontAlgn="base">
              <a:lnSpc>
                <a:spcPct val="90000"/>
              </a:lnSpc>
              <a:spcBef>
                <a:spcPct val="0"/>
              </a:spcBef>
              <a:spcAft>
                <a:spcPct val="0"/>
              </a:spcAft>
              <a:defRPr sz="3300">
                <a:solidFill>
                  <a:schemeClr val="tx1"/>
                </a:solidFill>
                <a:latin typeface="Calibri Light" charset="0"/>
              </a:defRPr>
            </a:lvl9pPr>
          </a:lstStyle>
          <a:p>
            <a:pPr algn="ctr" eaLnBrk="1" fontAlgn="auto" hangingPunct="1">
              <a:spcAft>
                <a:spcPts val="0"/>
              </a:spcAft>
              <a:defRPr/>
            </a:pPr>
            <a:r>
              <a:rPr lang="en-GB" altLang="x-none" sz="3600" dirty="0" err="1"/>
              <a:t>Kimyasal</a:t>
            </a:r>
            <a:r>
              <a:rPr lang="en-GB" altLang="x-none" sz="3600" dirty="0"/>
              <a:t> </a:t>
            </a:r>
            <a:r>
              <a:rPr lang="en-GB" altLang="x-none" sz="3600" dirty="0" err="1"/>
              <a:t>Maddeler</a:t>
            </a:r>
            <a:r>
              <a:rPr lang="en-GB" altLang="x-none" sz="3600" dirty="0"/>
              <a:t> </a:t>
            </a:r>
            <a:r>
              <a:rPr lang="en-GB" altLang="x-none" sz="3600" dirty="0" err="1"/>
              <a:t>Hakkında</a:t>
            </a:r>
            <a:endParaRPr lang="en-US" altLang="x-none" sz="3600" dirty="0"/>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p:cTn id="7" dur="2000" fill="hold"/>
                                        <p:tgtEl>
                                          <p:spTgt spid="9218"/>
                                        </p:tgtEl>
                                        <p:attrNameLst>
                                          <p:attrName>ppt_w</p:attrName>
                                        </p:attrNameLst>
                                      </p:cBhvr>
                                      <p:tavLst>
                                        <p:tav tm="0">
                                          <p:val>
                                            <p:strVal val="#ppt_w*2.5"/>
                                          </p:val>
                                        </p:tav>
                                        <p:tav tm="100000">
                                          <p:val>
                                            <p:strVal val="#ppt_w"/>
                                          </p:val>
                                        </p:tav>
                                      </p:tavLst>
                                    </p:anim>
                                    <p:anim calcmode="lin" valueType="num">
                                      <p:cBhvr>
                                        <p:cTn id="8" dur="2000" fill="hold"/>
                                        <p:tgtEl>
                                          <p:spTgt spid="9218"/>
                                        </p:tgtEl>
                                        <p:attrNameLst>
                                          <p:attrName>ppt_h</p:attrName>
                                        </p:attrNameLst>
                                      </p:cBhvr>
                                      <p:tavLst>
                                        <p:tav tm="0">
                                          <p:val>
                                            <p:strVal val="#ppt_h"/>
                                          </p:val>
                                        </p:tav>
                                        <p:tav tm="100000">
                                          <p:val>
                                            <p:strVal val="#ppt_h"/>
                                          </p:val>
                                        </p:tav>
                                      </p:tavLst>
                                    </p:anim>
                                    <p:anim calcmode="lin" valueType="num">
                                      <p:cBhvr>
                                        <p:cTn id="9" dur="2000" fill="hold"/>
                                        <p:tgtEl>
                                          <p:spTgt spid="9218"/>
                                        </p:tgtEl>
                                        <p:attrNameLst>
                                          <p:attrName>ppt_x</p:attrName>
                                        </p:attrNameLst>
                                      </p:cBhvr>
                                      <p:tavLst>
                                        <p:tav tm="0">
                                          <p:val>
                                            <p:strVal val="#ppt_x-.2"/>
                                          </p:val>
                                        </p:tav>
                                        <p:tav tm="50000">
                                          <p:val>
                                            <p:strVal val="#ppt_x+.1"/>
                                          </p:val>
                                        </p:tav>
                                        <p:tav tm="100000">
                                          <p:val>
                                            <p:strVal val="#ppt_x"/>
                                          </p:val>
                                        </p:tav>
                                      </p:tavLst>
                                    </p:anim>
                                    <p:anim calcmode="lin" valueType="num">
                                      <p:cBhvr>
                                        <p:cTn id="10" dur="2000" fill="hold"/>
                                        <p:tgtEl>
                                          <p:spTgt spid="9218"/>
                                        </p:tgtEl>
                                        <p:attrNameLst>
                                          <p:attrName>ppt_y</p:attrName>
                                        </p:attrNameLst>
                                      </p:cBhvr>
                                      <p:tavLst>
                                        <p:tav tm="0">
                                          <p:val>
                                            <p:strVal val="#ppt_y+1"/>
                                          </p:val>
                                        </p:tav>
                                        <p:tav tm="50000">
                                          <p:val>
                                            <p:strVal val="#ppt_y+.5"/>
                                          </p:val>
                                        </p:tav>
                                        <p:tav tm="100000">
                                          <p:val>
                                            <p:strVal val="#ppt_y"/>
                                          </p:val>
                                        </p:tav>
                                      </p:tavLst>
                                    </p:anim>
                                    <p:animEffect transition="in" filter="fade">
                                      <p:cBhvr>
                                        <p:cTn id="11" dur="2000"/>
                                        <p:tgtEl>
                                          <p:spTgt spid="92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219">
                                            <p:txEl>
                                              <p:pRg st="0" end="0"/>
                                            </p:txEl>
                                          </p:spTgt>
                                        </p:tgtEl>
                                        <p:attrNameLst>
                                          <p:attrName>style.visibility</p:attrName>
                                        </p:attrNameLst>
                                      </p:cBhvr>
                                      <p:to>
                                        <p:strVal val="visible"/>
                                      </p:to>
                                    </p:set>
                                    <p:animEffect transition="in" filter="wipe(left)">
                                      <p:cBhvr>
                                        <p:cTn id="16" dur="500"/>
                                        <p:tgtEl>
                                          <p:spTgt spid="9219">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9219">
                                            <p:txEl>
                                              <p:pRg st="1" end="1"/>
                                            </p:txEl>
                                          </p:spTgt>
                                        </p:tgtEl>
                                        <p:attrNameLst>
                                          <p:attrName>style.visibility</p:attrName>
                                        </p:attrNameLst>
                                      </p:cBhvr>
                                      <p:to>
                                        <p:strVal val="visible"/>
                                      </p:to>
                                    </p:set>
                                    <p:animEffect transition="in" filter="wipe(left)">
                                      <p:cBhvr>
                                        <p:cTn id="21" dur="500"/>
                                        <p:tgtEl>
                                          <p:spTgt spid="9219">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9219">
                                            <p:txEl>
                                              <p:pRg st="2" end="2"/>
                                            </p:txEl>
                                          </p:spTgt>
                                        </p:tgtEl>
                                        <p:attrNameLst>
                                          <p:attrName>style.visibility</p:attrName>
                                        </p:attrNameLst>
                                      </p:cBhvr>
                                      <p:to>
                                        <p:strVal val="visible"/>
                                      </p:to>
                                    </p:set>
                                    <p:animEffect transition="in" filter="wipe(left)">
                                      <p:cBhvr>
                                        <p:cTn id="26" dur="500"/>
                                        <p:tgtEl>
                                          <p:spTgt spid="9219">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9219">
                                            <p:txEl>
                                              <p:pRg st="3" end="3"/>
                                            </p:txEl>
                                          </p:spTgt>
                                        </p:tgtEl>
                                        <p:attrNameLst>
                                          <p:attrName>style.visibility</p:attrName>
                                        </p:attrNameLst>
                                      </p:cBhvr>
                                      <p:to>
                                        <p:strVal val="visible"/>
                                      </p:to>
                                    </p:set>
                                    <p:animEffect transition="in" filter="wipe(left)">
                                      <p:cBhvr>
                                        <p:cTn id="31" dur="500"/>
                                        <p:tgtEl>
                                          <p:spTgt spid="9219">
                                            <p:txEl>
                                              <p:pRg st="3" end="3"/>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9219">
                                            <p:txEl>
                                              <p:pRg st="4" end="4"/>
                                            </p:txEl>
                                          </p:spTgt>
                                        </p:tgtEl>
                                        <p:attrNameLst>
                                          <p:attrName>style.visibility</p:attrName>
                                        </p:attrNameLst>
                                      </p:cBhvr>
                                      <p:to>
                                        <p:strVal val="visible"/>
                                      </p:to>
                                    </p:set>
                                    <p:animEffect transition="in" filter="wipe(left)">
                                      <p:cBhvr>
                                        <p:cTn id="36" dur="500"/>
                                        <p:tgtEl>
                                          <p:spTgt spid="9219">
                                            <p:txEl>
                                              <p:pRg st="4" end="4"/>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219">
                                            <p:txEl>
                                              <p:pRg st="5" end="5"/>
                                            </p:txEl>
                                          </p:spTgt>
                                        </p:tgtEl>
                                        <p:attrNameLst>
                                          <p:attrName>style.visibility</p:attrName>
                                        </p:attrNameLst>
                                      </p:cBhvr>
                                      <p:to>
                                        <p:strVal val="visible"/>
                                      </p:to>
                                    </p:set>
                                    <p:animEffect transition="in" filter="wipe(left)">
                                      <p:cBhvr>
                                        <p:cTn id="41" dur="500"/>
                                        <p:tgtEl>
                                          <p:spTgt spid="9219">
                                            <p:txEl>
                                              <p:pRg st="5" end="5"/>
                                            </p:txEl>
                                          </p:spTgt>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9219">
                                            <p:txEl>
                                              <p:pRg st="6" end="6"/>
                                            </p:txEl>
                                          </p:spTgt>
                                        </p:tgtEl>
                                        <p:attrNameLst>
                                          <p:attrName>style.visibility</p:attrName>
                                        </p:attrNameLst>
                                      </p:cBhvr>
                                      <p:to>
                                        <p:strVal val="visible"/>
                                      </p:to>
                                    </p:set>
                                    <p:animEffect transition="in" filter="wipe(left)">
                                      <p:cBhvr>
                                        <p:cTn id="46" dur="500"/>
                                        <p:tgtEl>
                                          <p:spTgt spid="9219">
                                            <p:txEl>
                                              <p:pRg st="6" end="6"/>
                                            </p:txEl>
                                          </p:spTgt>
                                        </p:tgtEl>
                                      </p:cBhvr>
                                    </p:animEffect>
                                  </p:childTnLst>
                                </p:cTn>
                              </p:par>
                              <p:par>
                                <p:cTn id="47" presetID="52"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anim calcmode="lin" valueType="num">
                                      <p:cBhvr>
                                        <p:cTn id="49" dur="2000" fill="hold"/>
                                        <p:tgtEl>
                                          <p:spTgt spid="4"/>
                                        </p:tgtEl>
                                        <p:attrNameLst>
                                          <p:attrName>ppt_w</p:attrName>
                                        </p:attrNameLst>
                                      </p:cBhvr>
                                      <p:tavLst>
                                        <p:tav tm="0">
                                          <p:val>
                                            <p:strVal val="#ppt_w*2.5"/>
                                          </p:val>
                                        </p:tav>
                                        <p:tav tm="100000">
                                          <p:val>
                                            <p:strVal val="#ppt_w"/>
                                          </p:val>
                                        </p:tav>
                                      </p:tavLst>
                                    </p:anim>
                                    <p:anim calcmode="lin" valueType="num">
                                      <p:cBhvr>
                                        <p:cTn id="50" dur="2000" fill="hold"/>
                                        <p:tgtEl>
                                          <p:spTgt spid="4"/>
                                        </p:tgtEl>
                                        <p:attrNameLst>
                                          <p:attrName>ppt_h</p:attrName>
                                        </p:attrNameLst>
                                      </p:cBhvr>
                                      <p:tavLst>
                                        <p:tav tm="0">
                                          <p:val>
                                            <p:strVal val="#ppt_h"/>
                                          </p:val>
                                        </p:tav>
                                        <p:tav tm="100000">
                                          <p:val>
                                            <p:strVal val="#ppt_h"/>
                                          </p:val>
                                        </p:tav>
                                      </p:tavLst>
                                    </p:anim>
                                    <p:anim calcmode="lin" valueType="num">
                                      <p:cBhvr>
                                        <p:cTn id="51" dur="2000" fill="hold"/>
                                        <p:tgtEl>
                                          <p:spTgt spid="4"/>
                                        </p:tgtEl>
                                        <p:attrNameLst>
                                          <p:attrName>ppt_x</p:attrName>
                                        </p:attrNameLst>
                                      </p:cBhvr>
                                      <p:tavLst>
                                        <p:tav tm="0">
                                          <p:val>
                                            <p:strVal val="#ppt_x-.2"/>
                                          </p:val>
                                        </p:tav>
                                        <p:tav tm="50000">
                                          <p:val>
                                            <p:strVal val="#ppt_x+.1"/>
                                          </p:val>
                                        </p:tav>
                                        <p:tav tm="100000">
                                          <p:val>
                                            <p:strVal val="#ppt_x"/>
                                          </p:val>
                                        </p:tav>
                                      </p:tavLst>
                                    </p:anim>
                                    <p:anim calcmode="lin" valueType="num">
                                      <p:cBhvr>
                                        <p:cTn id="52" dur="2000" fill="hold"/>
                                        <p:tgtEl>
                                          <p:spTgt spid="4"/>
                                        </p:tgtEl>
                                        <p:attrNameLst>
                                          <p:attrName>ppt_y</p:attrName>
                                        </p:attrNameLst>
                                      </p:cBhvr>
                                      <p:tavLst>
                                        <p:tav tm="0">
                                          <p:val>
                                            <p:strVal val="#ppt_y+1"/>
                                          </p:val>
                                        </p:tav>
                                        <p:tav tm="50000">
                                          <p:val>
                                            <p:strVal val="#ppt_y+.5"/>
                                          </p:val>
                                        </p:tav>
                                        <p:tav tm="100000">
                                          <p:val>
                                            <p:strVal val="#ppt_y"/>
                                          </p:val>
                                        </p:tav>
                                      </p:tavLst>
                                    </p:anim>
                                    <p:animEffect transition="in" filter="fade">
                                      <p:cBhvr>
                                        <p:cTn id="5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19" grpId="0" build="p"/>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24B3A3BE-7265-ABC4-54B4-6524836CE6FE}"/>
              </a:ext>
            </a:extLst>
          </p:cNvPr>
          <p:cNvSpPr>
            <a:spLocks noGrp="1"/>
          </p:cNvSpPr>
          <p:nvPr>
            <p:ph type="title"/>
          </p:nvPr>
        </p:nvSpPr>
        <p:spPr>
          <a:xfrm>
            <a:off x="611188" y="549275"/>
            <a:ext cx="8015287" cy="914400"/>
          </a:xfrm>
        </p:spPr>
        <p:txBody>
          <a:bodyPr/>
          <a:lstStyle/>
          <a:p>
            <a:pPr eaLnBrk="1" hangingPunct="1"/>
            <a:r>
              <a:rPr lang="en-GB" altLang="tr-TR" sz="3400"/>
              <a:t>Bu malzemelerin vücudumuzla teması ve vücut içine giriş şekli</a:t>
            </a:r>
            <a:endParaRPr lang="en-US" altLang="tr-TR" sz="3400"/>
          </a:p>
        </p:txBody>
      </p:sp>
      <p:sp>
        <p:nvSpPr>
          <p:cNvPr id="12292" name="Rectangle 4">
            <a:extLst>
              <a:ext uri="{FF2B5EF4-FFF2-40B4-BE49-F238E27FC236}">
                <a16:creationId xmlns:a16="http://schemas.microsoft.com/office/drawing/2014/main" id="{790F81A1-82F7-DE8E-B393-834A59197238}"/>
              </a:ext>
            </a:extLst>
          </p:cNvPr>
          <p:cNvSpPr>
            <a:spLocks noGrp="1"/>
          </p:cNvSpPr>
          <p:nvPr>
            <p:ph type="body" sz="half" idx="1"/>
          </p:nvPr>
        </p:nvSpPr>
        <p:spPr>
          <a:xfrm>
            <a:off x="900113" y="1268413"/>
            <a:ext cx="6915150" cy="5205412"/>
          </a:xfrm>
        </p:spPr>
        <p:txBody>
          <a:bodyPr/>
          <a:lstStyle/>
          <a:p>
            <a:pPr marL="0" indent="0" algn="just" eaLnBrk="1" hangingPunct="1">
              <a:buFont typeface="Arial" panose="020B0604020202020204" pitchFamily="34" charset="0"/>
              <a:buNone/>
              <a:defRPr/>
            </a:pPr>
            <a:endParaRPr lang="tr-TR" altLang="tr-TR" sz="2200" dirty="0"/>
          </a:p>
          <a:p>
            <a:pPr algn="just" eaLnBrk="1" hangingPunct="1">
              <a:defRPr/>
            </a:pPr>
            <a:r>
              <a:rPr lang="tr-TR" altLang="tr-TR" sz="2200" dirty="0"/>
              <a:t>Cilt teması veya eldivenden parmaklarınıza </a:t>
            </a:r>
            <a:r>
              <a:rPr lang="tr-TR" altLang="tr-TR" sz="2200" dirty="0" err="1"/>
              <a:t>difüze</a:t>
            </a:r>
            <a:r>
              <a:rPr lang="tr-TR" altLang="tr-TR" sz="2200" dirty="0"/>
              <a:t> olmuş miktarlar.</a:t>
            </a:r>
          </a:p>
          <a:p>
            <a:pPr algn="just" eaLnBrk="1" hangingPunct="1">
              <a:defRPr/>
            </a:pPr>
            <a:endParaRPr lang="tr-TR" altLang="tr-TR" sz="2200" dirty="0"/>
          </a:p>
          <a:p>
            <a:pPr algn="just" eaLnBrk="1" hangingPunct="1">
              <a:defRPr/>
            </a:pPr>
            <a:r>
              <a:rPr lang="tr-TR" altLang="tr-TR" sz="2200" dirty="0" err="1"/>
              <a:t>Aerosolleri</a:t>
            </a:r>
            <a:r>
              <a:rPr lang="tr-TR" altLang="tr-TR" sz="2200" dirty="0"/>
              <a:t> soluma.</a:t>
            </a:r>
          </a:p>
          <a:p>
            <a:pPr marL="0" indent="0" algn="just" eaLnBrk="1" hangingPunct="1">
              <a:buFont typeface="Arial" panose="020B0604020202020204" pitchFamily="34" charset="0"/>
              <a:buNone/>
              <a:defRPr/>
            </a:pPr>
            <a:endParaRPr lang="tr-TR" altLang="tr-TR" sz="2200" dirty="0"/>
          </a:p>
          <a:p>
            <a:pPr algn="just" eaLnBrk="1" hangingPunct="1">
              <a:defRPr/>
            </a:pPr>
            <a:r>
              <a:rPr lang="tr-TR" altLang="tr-TR" sz="2200" dirty="0"/>
              <a:t>Deri yoluyla temas.</a:t>
            </a:r>
          </a:p>
          <a:p>
            <a:pPr algn="just" eaLnBrk="1" hangingPunct="1">
              <a:defRPr/>
            </a:pPr>
            <a:endParaRPr lang="tr-TR" altLang="tr-TR" sz="2200" dirty="0"/>
          </a:p>
          <a:p>
            <a:pPr algn="just" eaLnBrk="1" hangingPunct="1">
              <a:defRPr/>
            </a:pPr>
            <a:r>
              <a:rPr lang="tr-TR" altLang="tr-TR" sz="2200" dirty="0"/>
              <a:t>Gözünüze sıçratma.</a:t>
            </a:r>
          </a:p>
          <a:p>
            <a:pPr algn="just" eaLnBrk="1" hangingPunct="1">
              <a:defRPr/>
            </a:pPr>
            <a:endParaRPr lang="tr-TR" altLang="tr-TR" sz="2200" dirty="0"/>
          </a:p>
          <a:p>
            <a:pPr marL="0" indent="0" algn="just" eaLnBrk="1" hangingPunct="1">
              <a:buFont typeface="Arial" panose="020B0604020202020204" pitchFamily="34" charset="0"/>
              <a:buNone/>
              <a:defRPr/>
            </a:pPr>
            <a:r>
              <a:rPr lang="tr-TR" altLang="tr-TR" sz="2200" dirty="0"/>
              <a:t>NOT: Eldiven giyseniz dahi parmağınıza </a:t>
            </a:r>
            <a:r>
              <a:rPr lang="tr-TR" altLang="tr-TR" sz="2200" dirty="0" err="1"/>
              <a:t>kontamine</a:t>
            </a:r>
            <a:r>
              <a:rPr lang="tr-TR" altLang="tr-TR" sz="2200" dirty="0"/>
              <a:t> kimyasalları ağız yoluyla yutabilirsiniz. Eldiven kullanımından sonra ellerinizi bol su ile yıkayınız. Doğru eldivenleri kullanınız. Dikkatli ve sakin çalışınız.</a:t>
            </a:r>
          </a:p>
          <a:p>
            <a:pPr algn="just" eaLnBrk="1" hangingPunct="1">
              <a:defRPr/>
            </a:pPr>
            <a:endParaRPr lang="tr-TR" altLang="tr-TR" sz="2200" dirty="0"/>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withEffect">
                                  <p:stCondLst>
                                    <p:cond delay="0"/>
                                  </p:stCondLst>
                                  <p:childTnLst>
                                    <p:set>
                                      <p:cBhvr>
                                        <p:cTn id="6" dur="1" fill="hold">
                                          <p:stCondLst>
                                            <p:cond delay="0"/>
                                          </p:stCondLst>
                                        </p:cTn>
                                        <p:tgtEl>
                                          <p:spTgt spid="12290"/>
                                        </p:tgtEl>
                                        <p:attrNameLst>
                                          <p:attrName>style.visibility</p:attrName>
                                        </p:attrNameLst>
                                      </p:cBhvr>
                                      <p:to>
                                        <p:strVal val="visible"/>
                                      </p:to>
                                    </p:set>
                                    <p:anim calcmode="lin" valueType="num">
                                      <p:cBhvr>
                                        <p:cTn id="7" dur="2000" fill="hold"/>
                                        <p:tgtEl>
                                          <p:spTgt spid="12290"/>
                                        </p:tgtEl>
                                        <p:attrNameLst>
                                          <p:attrName>ppt_w</p:attrName>
                                        </p:attrNameLst>
                                      </p:cBhvr>
                                      <p:tavLst>
                                        <p:tav tm="0">
                                          <p:val>
                                            <p:strVal val="#ppt_w*2.5"/>
                                          </p:val>
                                        </p:tav>
                                        <p:tav tm="100000">
                                          <p:val>
                                            <p:strVal val="#ppt_w"/>
                                          </p:val>
                                        </p:tav>
                                      </p:tavLst>
                                    </p:anim>
                                    <p:anim calcmode="lin" valueType="num">
                                      <p:cBhvr>
                                        <p:cTn id="8" dur="2000" fill="hold"/>
                                        <p:tgtEl>
                                          <p:spTgt spid="12290"/>
                                        </p:tgtEl>
                                        <p:attrNameLst>
                                          <p:attrName>ppt_h</p:attrName>
                                        </p:attrNameLst>
                                      </p:cBhvr>
                                      <p:tavLst>
                                        <p:tav tm="0">
                                          <p:val>
                                            <p:strVal val="#ppt_h"/>
                                          </p:val>
                                        </p:tav>
                                        <p:tav tm="100000">
                                          <p:val>
                                            <p:strVal val="#ppt_h"/>
                                          </p:val>
                                        </p:tav>
                                      </p:tavLst>
                                    </p:anim>
                                    <p:anim calcmode="lin" valueType="num">
                                      <p:cBhvr>
                                        <p:cTn id="9" dur="2000" fill="hold"/>
                                        <p:tgtEl>
                                          <p:spTgt spid="12290"/>
                                        </p:tgtEl>
                                        <p:attrNameLst>
                                          <p:attrName>ppt_x</p:attrName>
                                        </p:attrNameLst>
                                      </p:cBhvr>
                                      <p:tavLst>
                                        <p:tav tm="0">
                                          <p:val>
                                            <p:strVal val="#ppt_x-.2"/>
                                          </p:val>
                                        </p:tav>
                                        <p:tav tm="50000">
                                          <p:val>
                                            <p:strVal val="#ppt_x+.1"/>
                                          </p:val>
                                        </p:tav>
                                        <p:tav tm="100000">
                                          <p:val>
                                            <p:strVal val="#ppt_x"/>
                                          </p:val>
                                        </p:tav>
                                      </p:tavLst>
                                    </p:anim>
                                    <p:anim calcmode="lin" valueType="num">
                                      <p:cBhvr>
                                        <p:cTn id="10" dur="2000" fill="hold"/>
                                        <p:tgtEl>
                                          <p:spTgt spid="12290"/>
                                        </p:tgtEl>
                                        <p:attrNameLst>
                                          <p:attrName>ppt_y</p:attrName>
                                        </p:attrNameLst>
                                      </p:cBhvr>
                                      <p:tavLst>
                                        <p:tav tm="0">
                                          <p:val>
                                            <p:strVal val="#ppt_y+1"/>
                                          </p:val>
                                        </p:tav>
                                        <p:tav tm="50000">
                                          <p:val>
                                            <p:strVal val="#ppt_y+.5"/>
                                          </p:val>
                                        </p:tav>
                                        <p:tav tm="100000">
                                          <p:val>
                                            <p:strVal val="#ppt_y"/>
                                          </p:val>
                                        </p:tav>
                                      </p:tavLst>
                                    </p:anim>
                                    <p:animEffect transition="in" filter="fade">
                                      <p:cBhvr>
                                        <p:cTn id="11" dur="2000"/>
                                        <p:tgtEl>
                                          <p:spTgt spid="1229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2292">
                                            <p:txEl>
                                              <p:pRg st="1" end="1"/>
                                            </p:txEl>
                                          </p:spTgt>
                                        </p:tgtEl>
                                        <p:attrNameLst>
                                          <p:attrName>style.visibility</p:attrName>
                                        </p:attrNameLst>
                                      </p:cBhvr>
                                      <p:to>
                                        <p:strVal val="visible"/>
                                      </p:to>
                                    </p:set>
                                    <p:animEffect transition="in" filter="wipe(left)">
                                      <p:cBhvr>
                                        <p:cTn id="16" dur="500"/>
                                        <p:tgtEl>
                                          <p:spTgt spid="12292">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292">
                                            <p:txEl>
                                              <p:pRg st="3" end="3"/>
                                            </p:txEl>
                                          </p:spTgt>
                                        </p:tgtEl>
                                        <p:attrNameLst>
                                          <p:attrName>style.visibility</p:attrName>
                                        </p:attrNameLst>
                                      </p:cBhvr>
                                      <p:to>
                                        <p:strVal val="visible"/>
                                      </p:to>
                                    </p:set>
                                    <p:animEffect transition="in" filter="wipe(left)">
                                      <p:cBhvr>
                                        <p:cTn id="21" dur="500"/>
                                        <p:tgtEl>
                                          <p:spTgt spid="12292">
                                            <p:txEl>
                                              <p:pRg st="3" end="3"/>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2292">
                                            <p:txEl>
                                              <p:pRg st="5" end="5"/>
                                            </p:txEl>
                                          </p:spTgt>
                                        </p:tgtEl>
                                        <p:attrNameLst>
                                          <p:attrName>style.visibility</p:attrName>
                                        </p:attrNameLst>
                                      </p:cBhvr>
                                      <p:to>
                                        <p:strVal val="visible"/>
                                      </p:to>
                                    </p:set>
                                    <p:animEffect transition="in" filter="wipe(left)">
                                      <p:cBhvr>
                                        <p:cTn id="26" dur="500"/>
                                        <p:tgtEl>
                                          <p:spTgt spid="12292">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2292">
                                            <p:txEl>
                                              <p:pRg st="7" end="7"/>
                                            </p:txEl>
                                          </p:spTgt>
                                        </p:tgtEl>
                                        <p:attrNameLst>
                                          <p:attrName>style.visibility</p:attrName>
                                        </p:attrNameLst>
                                      </p:cBhvr>
                                      <p:to>
                                        <p:strVal val="visible"/>
                                      </p:to>
                                    </p:set>
                                    <p:animEffect transition="in" filter="wipe(left)">
                                      <p:cBhvr>
                                        <p:cTn id="31" dur="500"/>
                                        <p:tgtEl>
                                          <p:spTgt spid="12292">
                                            <p:txEl>
                                              <p:pRg st="7" end="7"/>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12292">
                                            <p:txEl>
                                              <p:pRg st="9" end="9"/>
                                            </p:txEl>
                                          </p:spTgt>
                                        </p:tgtEl>
                                        <p:attrNameLst>
                                          <p:attrName>style.visibility</p:attrName>
                                        </p:attrNameLst>
                                      </p:cBhvr>
                                      <p:to>
                                        <p:strVal val="visible"/>
                                      </p:to>
                                    </p:set>
                                    <p:animEffect transition="in" filter="wipe(left)">
                                      <p:cBhvr>
                                        <p:cTn id="36" dur="500"/>
                                        <p:tgtEl>
                                          <p:spTgt spid="1229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p:bldP spid="1229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Resim 5" descr="metin içeren bir resim&#10;&#10;Açıklama otomatik olarak oluşturuldu">
            <a:extLst>
              <a:ext uri="{FF2B5EF4-FFF2-40B4-BE49-F238E27FC236}">
                <a16:creationId xmlns:a16="http://schemas.microsoft.com/office/drawing/2014/main" id="{136EA276-B861-7934-4A4B-6D155FE37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0"/>
            <a:ext cx="5226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Metin kutusu 1">
            <a:extLst>
              <a:ext uri="{FF2B5EF4-FFF2-40B4-BE49-F238E27FC236}">
                <a16:creationId xmlns:a16="http://schemas.microsoft.com/office/drawing/2014/main" id="{539BADCD-999B-227D-9847-F6A17D9A5D30}"/>
              </a:ext>
            </a:extLst>
          </p:cNvPr>
          <p:cNvSpPr txBox="1">
            <a:spLocks noChangeArrowheads="1"/>
          </p:cNvSpPr>
          <p:nvPr/>
        </p:nvSpPr>
        <p:spPr bwMode="auto">
          <a:xfrm>
            <a:off x="5461000" y="2205038"/>
            <a:ext cx="3532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Kimya Odası için hazırlanan </a:t>
            </a:r>
          </a:p>
          <a:p>
            <a:r>
              <a:rPr lang="tr-TR" altLang="tr-TR"/>
              <a:t>dökümanı okuyarak doldurunuz.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4">
            <a:extLst>
              <a:ext uri="{FF2B5EF4-FFF2-40B4-BE49-F238E27FC236}">
                <a16:creationId xmlns:a16="http://schemas.microsoft.com/office/drawing/2014/main" id="{42FF81BD-A869-49F2-6C1B-0ED19144D2E8}"/>
              </a:ext>
            </a:extLst>
          </p:cNvPr>
          <p:cNvSpPr txBox="1">
            <a:spLocks noChangeArrowheads="1"/>
          </p:cNvSpPr>
          <p:nvPr/>
        </p:nvSpPr>
        <p:spPr bwMode="auto">
          <a:xfrm>
            <a:off x="234950" y="1989138"/>
            <a:ext cx="8928100" cy="1325562"/>
          </a:xfrm>
          <a:prstGeom prst="rect">
            <a:avLst/>
          </a:prstGeom>
          <a:noFill/>
          <a:ln>
            <a:noFill/>
          </a:ln>
        </p:spPr>
        <p:txBody>
          <a:bodyPr anchor="ctr"/>
          <a:lstStyle>
            <a:lvl1pPr defTabSz="685800">
              <a:lnSpc>
                <a:spcPct val="90000"/>
              </a:lnSpc>
              <a:spcBef>
                <a:spcPts val="750"/>
              </a:spcBef>
              <a:buFont typeface="Arial" charset="0"/>
              <a:buChar char="•"/>
              <a:defRPr sz="2100">
                <a:solidFill>
                  <a:schemeClr val="tx1"/>
                </a:solidFill>
                <a:latin typeface="Calibri" charset="0"/>
              </a:defRPr>
            </a:lvl1pPr>
            <a:lvl2pPr marL="742950" indent="-285750" defTabSz="685800">
              <a:lnSpc>
                <a:spcPct val="90000"/>
              </a:lnSpc>
              <a:spcBef>
                <a:spcPts val="375"/>
              </a:spcBef>
              <a:buFont typeface="Arial" charset="0"/>
              <a:buChar char="•"/>
              <a:defRPr>
                <a:solidFill>
                  <a:schemeClr val="tx1"/>
                </a:solidFill>
                <a:latin typeface="Calibri" charset="0"/>
              </a:defRPr>
            </a:lvl2pPr>
            <a:lvl3pPr marL="1143000" indent="-228600" defTabSz="685800">
              <a:lnSpc>
                <a:spcPct val="90000"/>
              </a:lnSpc>
              <a:spcBef>
                <a:spcPts val="375"/>
              </a:spcBef>
              <a:buFont typeface="Arial" charset="0"/>
              <a:buChar char="•"/>
              <a:defRPr sz="1500">
                <a:solidFill>
                  <a:schemeClr val="tx1"/>
                </a:solidFill>
                <a:latin typeface="Calibri" charset="0"/>
              </a:defRPr>
            </a:lvl3pPr>
            <a:lvl4pPr marL="1600200" indent="-228600" defTabSz="685800">
              <a:lnSpc>
                <a:spcPct val="90000"/>
              </a:lnSpc>
              <a:spcBef>
                <a:spcPts val="375"/>
              </a:spcBef>
              <a:buFont typeface="Arial" charset="0"/>
              <a:buChar char="•"/>
              <a:defRPr sz="1300">
                <a:solidFill>
                  <a:schemeClr val="tx1"/>
                </a:solidFill>
                <a:latin typeface="Calibri" charset="0"/>
              </a:defRPr>
            </a:lvl4pPr>
            <a:lvl5pPr marL="2057400" indent="-228600" defTabSz="685800">
              <a:lnSpc>
                <a:spcPct val="90000"/>
              </a:lnSpc>
              <a:spcBef>
                <a:spcPts val="375"/>
              </a:spcBef>
              <a:buFont typeface="Arial" charset="0"/>
              <a:buChar char="•"/>
              <a:defRPr sz="1300">
                <a:solidFill>
                  <a:schemeClr val="tx1"/>
                </a:solidFill>
                <a:latin typeface="Calibri" charset="0"/>
              </a:defRPr>
            </a:lvl5pPr>
            <a:lvl6pPr marL="2514600" indent="-22860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6pPr>
            <a:lvl7pPr marL="2971800" indent="-22860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7pPr>
            <a:lvl8pPr marL="3429000" indent="-22860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8pPr>
            <a:lvl9pPr marL="3886200" indent="-22860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9pPr>
          </a:lstStyle>
          <a:p>
            <a:pPr algn="ctr" eaLnBrk="1" hangingPunct="1">
              <a:spcBef>
                <a:spcPct val="0"/>
              </a:spcBef>
              <a:buFontTx/>
              <a:buNone/>
              <a:defRPr/>
            </a:pPr>
            <a:r>
              <a:rPr lang="en-US" altLang="x-none" sz="3600" b="1" dirty="0">
                <a:latin typeface="+mn-lt"/>
                <a:ea typeface="ＭＳ Ｐゴシック" charset="-128"/>
              </a:rPr>
              <a:t>LAB EKİPMANLARI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a:extLst>
              <a:ext uri="{FF2B5EF4-FFF2-40B4-BE49-F238E27FC236}">
                <a16:creationId xmlns:a16="http://schemas.microsoft.com/office/drawing/2014/main" id="{9408A69A-106B-2148-1A12-7AD26F35C857}"/>
              </a:ext>
            </a:extLst>
          </p:cNvPr>
          <p:cNvSpPr>
            <a:spLocks noGrp="1" noChangeArrowheads="1"/>
          </p:cNvSpPr>
          <p:nvPr>
            <p:ph type="title"/>
          </p:nvPr>
        </p:nvSpPr>
        <p:spPr>
          <a:xfrm>
            <a:off x="468313" y="306388"/>
            <a:ext cx="7162800" cy="990600"/>
          </a:xfrm>
        </p:spPr>
        <p:txBody>
          <a:bodyPr/>
          <a:lstStyle/>
          <a:p>
            <a:pPr eaLnBrk="1" hangingPunct="1">
              <a:defRPr/>
            </a:pPr>
            <a:r>
              <a:rPr lang="en-US" altLang="en-US" dirty="0">
                <a:latin typeface="+mn-lt"/>
              </a:rPr>
              <a:t>Beakers (</a:t>
            </a:r>
            <a:r>
              <a:rPr lang="en-US" altLang="en-US" dirty="0" err="1">
                <a:latin typeface="+mn-lt"/>
              </a:rPr>
              <a:t>Beher</a:t>
            </a:r>
            <a:r>
              <a:rPr lang="en-US" altLang="en-US" dirty="0">
                <a:latin typeface="+mn-lt"/>
              </a:rPr>
              <a:t>)</a:t>
            </a:r>
          </a:p>
        </p:txBody>
      </p:sp>
      <p:sp>
        <p:nvSpPr>
          <p:cNvPr id="43010" name="Rectangle 5">
            <a:extLst>
              <a:ext uri="{FF2B5EF4-FFF2-40B4-BE49-F238E27FC236}">
                <a16:creationId xmlns:a16="http://schemas.microsoft.com/office/drawing/2014/main" id="{35900699-F437-BF74-B895-40FA11CC86E5}"/>
              </a:ext>
            </a:extLst>
          </p:cNvPr>
          <p:cNvSpPr>
            <a:spLocks noGrp="1"/>
          </p:cNvSpPr>
          <p:nvPr>
            <p:ph type="body" sz="half" idx="1"/>
          </p:nvPr>
        </p:nvSpPr>
        <p:spPr>
          <a:xfrm>
            <a:off x="468313" y="1268413"/>
            <a:ext cx="4103687" cy="2336800"/>
          </a:xfrm>
        </p:spPr>
        <p:txBody>
          <a:bodyPr/>
          <a:lstStyle/>
          <a:p>
            <a:pPr algn="just" eaLnBrk="1" hangingPunct="1"/>
            <a:r>
              <a:rPr lang="en-US" altLang="en-US"/>
              <a:t>Cam kaplarla kullanılabilen kimyasalları tutmak, karıştırmak, çözelti hazırlamak için çeşitli amaçlarla kullanılır.</a:t>
            </a:r>
          </a:p>
          <a:p>
            <a:pPr algn="just" eaLnBrk="1" hangingPunct="1"/>
            <a:r>
              <a:rPr lang="en-US" altLang="en-US"/>
              <a:t>Miktar ölçülür fakat hassas ölçme amacıyla kullanılmaz.</a:t>
            </a:r>
          </a:p>
          <a:p>
            <a:pPr algn="just" eaLnBrk="1" hangingPunct="1"/>
            <a:endParaRPr lang="en-US" altLang="en-US"/>
          </a:p>
        </p:txBody>
      </p:sp>
      <p:pic>
        <p:nvPicPr>
          <p:cNvPr id="43011" name="Picture 8" descr="Beaker, glass, 250 ml">
            <a:extLst>
              <a:ext uri="{FF2B5EF4-FFF2-40B4-BE49-F238E27FC236}">
                <a16:creationId xmlns:a16="http://schemas.microsoft.com/office/drawing/2014/main" id="{7178D89F-3BAA-D9E2-4C0B-B296CDD173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5600" y="1125538"/>
            <a:ext cx="2438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Rectangle 4">
            <a:extLst>
              <a:ext uri="{FF2B5EF4-FFF2-40B4-BE49-F238E27FC236}">
                <a16:creationId xmlns:a16="http://schemas.microsoft.com/office/drawing/2014/main" id="{818705D1-17E7-C218-7C11-B7418FB6A7D9}"/>
              </a:ext>
            </a:extLst>
          </p:cNvPr>
          <p:cNvSpPr txBox="1">
            <a:spLocks noChangeArrowheads="1"/>
          </p:cNvSpPr>
          <p:nvPr/>
        </p:nvSpPr>
        <p:spPr bwMode="auto">
          <a:xfrm>
            <a:off x="468313" y="3644900"/>
            <a:ext cx="7162800" cy="990600"/>
          </a:xfrm>
          <a:prstGeom prst="rect">
            <a:avLst/>
          </a:prstGeom>
          <a:noFill/>
          <a:ln>
            <a:noFill/>
          </a:ln>
        </p:spPr>
        <p:txBody>
          <a:bodyPr anchor="ctr"/>
          <a:lstStyle>
            <a:lvl1pPr defTabSz="685800">
              <a:lnSpc>
                <a:spcPct val="90000"/>
              </a:lnSpc>
              <a:spcBef>
                <a:spcPts val="750"/>
              </a:spcBef>
              <a:buFont typeface="Arial" charset="0"/>
              <a:buChar char="•"/>
              <a:defRPr sz="2100">
                <a:solidFill>
                  <a:schemeClr val="tx1"/>
                </a:solidFill>
                <a:latin typeface="Calibri" charset="0"/>
              </a:defRPr>
            </a:lvl1pPr>
            <a:lvl2pPr marL="514350" indent="-171450" defTabSz="685800">
              <a:lnSpc>
                <a:spcPct val="90000"/>
              </a:lnSpc>
              <a:spcBef>
                <a:spcPts val="375"/>
              </a:spcBef>
              <a:buFont typeface="Arial" charset="0"/>
              <a:buChar char="•"/>
              <a:defRPr>
                <a:solidFill>
                  <a:schemeClr val="tx1"/>
                </a:solidFill>
                <a:latin typeface="Calibri" charset="0"/>
              </a:defRPr>
            </a:lvl2pPr>
            <a:lvl3pPr marL="857250" indent="-171450" defTabSz="685800">
              <a:lnSpc>
                <a:spcPct val="90000"/>
              </a:lnSpc>
              <a:spcBef>
                <a:spcPts val="375"/>
              </a:spcBef>
              <a:buFont typeface="Arial" charset="0"/>
              <a:buChar char="•"/>
              <a:defRPr sz="1500">
                <a:solidFill>
                  <a:schemeClr val="tx1"/>
                </a:solidFill>
                <a:latin typeface="Calibri" charset="0"/>
              </a:defRPr>
            </a:lvl3pPr>
            <a:lvl4pPr marL="1200150" indent="-171450" defTabSz="685800">
              <a:lnSpc>
                <a:spcPct val="90000"/>
              </a:lnSpc>
              <a:spcBef>
                <a:spcPts val="375"/>
              </a:spcBef>
              <a:buFont typeface="Arial" charset="0"/>
              <a:buChar char="•"/>
              <a:defRPr sz="1300">
                <a:solidFill>
                  <a:schemeClr val="tx1"/>
                </a:solidFill>
                <a:latin typeface="Calibri" charset="0"/>
              </a:defRPr>
            </a:lvl4pPr>
            <a:lvl5pPr marL="1543050" indent="-171450" defTabSz="685800">
              <a:lnSpc>
                <a:spcPct val="90000"/>
              </a:lnSpc>
              <a:spcBef>
                <a:spcPts val="375"/>
              </a:spcBef>
              <a:buFont typeface="Arial" charset="0"/>
              <a:buChar char="•"/>
              <a:defRPr sz="1300">
                <a:solidFill>
                  <a:schemeClr val="tx1"/>
                </a:solidFill>
                <a:latin typeface="Calibri" charset="0"/>
              </a:defRPr>
            </a:lvl5pPr>
            <a:lvl6pPr marL="20002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6pPr>
            <a:lvl7pPr marL="24574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7pPr>
            <a:lvl8pPr marL="29146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8pPr>
            <a:lvl9pPr marL="33718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9pPr>
          </a:lstStyle>
          <a:p>
            <a:pPr eaLnBrk="1" hangingPunct="1">
              <a:spcBef>
                <a:spcPct val="0"/>
              </a:spcBef>
              <a:buFontTx/>
              <a:buNone/>
              <a:defRPr/>
            </a:pPr>
            <a:r>
              <a:rPr lang="en-US" altLang="en-US" sz="3300" dirty="0">
                <a:latin typeface="+mn-lt"/>
              </a:rPr>
              <a:t>Petri Dishes (Petri </a:t>
            </a:r>
            <a:r>
              <a:rPr lang="en-US" altLang="en-US" sz="3300" dirty="0" err="1">
                <a:latin typeface="+mn-lt"/>
              </a:rPr>
              <a:t>Kabı</a:t>
            </a:r>
            <a:r>
              <a:rPr lang="en-US" altLang="en-US" sz="3300" dirty="0">
                <a:latin typeface="+mn-lt"/>
              </a:rPr>
              <a:t>)</a:t>
            </a:r>
          </a:p>
        </p:txBody>
      </p:sp>
      <p:pic>
        <p:nvPicPr>
          <p:cNvPr id="43013" name="Resim 1">
            <a:extLst>
              <a:ext uri="{FF2B5EF4-FFF2-40B4-BE49-F238E27FC236}">
                <a16:creationId xmlns:a16="http://schemas.microsoft.com/office/drawing/2014/main" id="{CB7F5F78-4B7F-6193-F928-D862BA1DFE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45175" y="4119563"/>
            <a:ext cx="2016125"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4" name="Rectangle 5">
            <a:extLst>
              <a:ext uri="{FF2B5EF4-FFF2-40B4-BE49-F238E27FC236}">
                <a16:creationId xmlns:a16="http://schemas.microsoft.com/office/drawing/2014/main" id="{520508E1-59DF-C78A-B290-5DA038BD47FE}"/>
              </a:ext>
            </a:extLst>
          </p:cNvPr>
          <p:cNvSpPr txBox="1">
            <a:spLocks noChangeArrowheads="1"/>
          </p:cNvSpPr>
          <p:nvPr/>
        </p:nvSpPr>
        <p:spPr bwMode="auto">
          <a:xfrm>
            <a:off x="468313" y="4614863"/>
            <a:ext cx="4391025"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just" eaLnBrk="1" hangingPunct="1"/>
            <a:r>
              <a:rPr lang="en-US" altLang="en-US"/>
              <a:t>Yaygın olarak bakteri kültürü için kullanılır fakat beher gibi kullanımı mevcuttur.</a:t>
            </a:r>
          </a:p>
          <a:p>
            <a:pPr algn="just" eaLnBrk="1" hangingPunct="1"/>
            <a:r>
              <a:rPr lang="en-US" altLang="tr-TR"/>
              <a:t>Beherler gibi çeşitli boyutlardadır.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3">
            <a:extLst>
              <a:ext uri="{FF2B5EF4-FFF2-40B4-BE49-F238E27FC236}">
                <a16:creationId xmlns:a16="http://schemas.microsoft.com/office/drawing/2014/main" id="{B3E728B8-83B5-B997-06CE-F83060DA876A}"/>
              </a:ext>
            </a:extLst>
          </p:cNvPr>
          <p:cNvSpPr>
            <a:spLocks noGrp="1"/>
          </p:cNvSpPr>
          <p:nvPr>
            <p:ph idx="1"/>
          </p:nvPr>
        </p:nvSpPr>
        <p:spPr>
          <a:xfrm>
            <a:off x="228600" y="609600"/>
            <a:ext cx="8763000" cy="5486400"/>
          </a:xfrm>
        </p:spPr>
        <p:txBody>
          <a:bodyPr/>
          <a:lstStyle/>
          <a:p>
            <a:pPr algn="just" eaLnBrk="1" hangingPunct="1">
              <a:lnSpc>
                <a:spcPct val="140000"/>
              </a:lnSpc>
              <a:buClr>
                <a:schemeClr val="accent2"/>
              </a:buClr>
              <a:buSzPct val="85000"/>
            </a:pPr>
            <a:r>
              <a:rPr lang="tr-TR" altLang="tr-TR" sz="2400" b="1">
                <a:solidFill>
                  <a:srgbClr val="FF9933"/>
                </a:solidFill>
                <a:latin typeface="Arial" panose="020B0604020202020204" pitchFamily="34" charset="0"/>
              </a:rPr>
              <a:t>Laboratuvarlar, </a:t>
            </a:r>
            <a:r>
              <a:rPr lang="tr-TR" altLang="tr-TR" sz="2400">
                <a:latin typeface="Arial" panose="020B0604020202020204" pitchFamily="34" charset="0"/>
              </a:rPr>
              <a:t>iş yeri olarak, dikkatsiz ve düzensiz kullanımlarında tehlikeli mekanlardır. Çalışanların, potansiyel tehlikeyi ve acil durumlarda ne yapacaklarını bilmeleri önemlidir.</a:t>
            </a:r>
          </a:p>
          <a:p>
            <a:pPr algn="just" eaLnBrk="1" hangingPunct="1">
              <a:lnSpc>
                <a:spcPct val="140000"/>
              </a:lnSpc>
              <a:buClr>
                <a:schemeClr val="accent2"/>
              </a:buClr>
              <a:buSzPct val="85000"/>
            </a:pPr>
            <a:r>
              <a:rPr lang="tr-TR" altLang="tr-TR" sz="2400" b="1">
                <a:solidFill>
                  <a:srgbClr val="FF9933"/>
                </a:solidFill>
                <a:latin typeface="Arial" panose="020B0604020202020204" pitchFamily="34" charset="0"/>
              </a:rPr>
              <a:t>Laboratuvar güvenliği, </a:t>
            </a:r>
            <a:r>
              <a:rPr lang="tr-TR" altLang="tr-TR" sz="2400">
                <a:latin typeface="Arial" panose="020B0604020202020204" pitchFamily="34" charset="0"/>
              </a:rPr>
              <a:t>Çalışan kişinin ve çalışma materyallerinin korunması için; </a:t>
            </a:r>
          </a:p>
          <a:p>
            <a:pPr algn="just" eaLnBrk="1" hangingPunct="1">
              <a:lnSpc>
                <a:spcPct val="140000"/>
              </a:lnSpc>
              <a:buClr>
                <a:schemeClr val="accent2"/>
              </a:buClr>
              <a:buSzPct val="85000"/>
              <a:buFont typeface="Wingdings" pitchFamily="2" charset="2"/>
              <a:buChar char="ü"/>
            </a:pPr>
            <a:r>
              <a:rPr lang="tr-TR" altLang="tr-TR" sz="2400">
                <a:latin typeface="Arial" panose="020B0604020202020204" pitchFamily="34" charset="0"/>
              </a:rPr>
              <a:t>Çalışma sırasında altyapının kusursuz olması sağlanmalı, </a:t>
            </a:r>
          </a:p>
          <a:p>
            <a:pPr algn="just" eaLnBrk="1" hangingPunct="1">
              <a:lnSpc>
                <a:spcPct val="140000"/>
              </a:lnSpc>
              <a:buClr>
                <a:schemeClr val="accent2"/>
              </a:buClr>
              <a:buSzPct val="85000"/>
              <a:buFont typeface="Wingdings" pitchFamily="2" charset="2"/>
              <a:buChar char="ü"/>
            </a:pPr>
            <a:r>
              <a:rPr lang="tr-TR" altLang="tr-TR" sz="2400">
                <a:latin typeface="Arial" panose="020B0604020202020204" pitchFamily="34" charset="0"/>
              </a:rPr>
              <a:t>Belirli laboratuvar kurallarına uyulmalı, </a:t>
            </a:r>
          </a:p>
          <a:p>
            <a:pPr algn="just" eaLnBrk="1" hangingPunct="1">
              <a:lnSpc>
                <a:spcPct val="140000"/>
              </a:lnSpc>
              <a:buClr>
                <a:schemeClr val="accent2"/>
              </a:buClr>
              <a:buSzPct val="85000"/>
              <a:buFont typeface="Wingdings" pitchFamily="2" charset="2"/>
              <a:buChar char="ü"/>
            </a:pPr>
            <a:r>
              <a:rPr lang="tr-TR" altLang="tr-TR" sz="2400">
                <a:latin typeface="Arial" panose="020B0604020202020204" pitchFamily="34" charset="0"/>
              </a:rPr>
              <a:t>Cihazların düzenli işlediği sürekli denetlenmelidir ve devamlılığı sağlanmalıdır.</a:t>
            </a:r>
          </a:p>
          <a:p>
            <a:pPr algn="just" eaLnBrk="1" hangingPunct="1">
              <a:lnSpc>
                <a:spcPct val="130000"/>
              </a:lnSpc>
              <a:buFont typeface="Wingdings" pitchFamily="2" charset="2"/>
              <a:buNone/>
            </a:pPr>
            <a:endParaRPr lang="tr-TR" altLang="tr-TR" sz="2400">
              <a:latin typeface="Arial" panose="020B0604020202020204" pitchFamily="34" charset="0"/>
            </a:endParaRPr>
          </a:p>
        </p:txBody>
      </p:sp>
      <p:sp>
        <p:nvSpPr>
          <p:cNvPr id="24578" name="5 Slayt Numarası Yer Tutucusu">
            <a:extLst>
              <a:ext uri="{FF2B5EF4-FFF2-40B4-BE49-F238E27FC236}">
                <a16:creationId xmlns:a16="http://schemas.microsoft.com/office/drawing/2014/main" id="{FB08A753-DBDD-76E3-97D6-6381912D87E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F426380D-7C36-C34D-A534-C5C962C89EB9}" type="slidenum">
              <a:rPr lang="tr-TR" altLang="tr-TR"/>
              <a:pPr lvl="1"/>
              <a:t>2</a:t>
            </a:fld>
            <a:endParaRPr lang="tr-TR" altLang="tr-TR">
              <a:latin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DCE9A032-7A8D-6993-84CB-4F959D1D7D49}"/>
              </a:ext>
            </a:extLst>
          </p:cNvPr>
          <p:cNvSpPr>
            <a:spLocks noGrp="1" noChangeArrowheads="1"/>
          </p:cNvSpPr>
          <p:nvPr>
            <p:ph type="title"/>
          </p:nvPr>
        </p:nvSpPr>
        <p:spPr>
          <a:xfrm>
            <a:off x="395288" y="287338"/>
            <a:ext cx="7162800" cy="990600"/>
          </a:xfrm>
        </p:spPr>
        <p:txBody>
          <a:bodyPr/>
          <a:lstStyle/>
          <a:p>
            <a:pPr eaLnBrk="1" hangingPunct="1">
              <a:defRPr/>
            </a:pPr>
            <a:r>
              <a:rPr lang="en-US" altLang="en-US" dirty="0">
                <a:latin typeface="+mn-lt"/>
              </a:rPr>
              <a:t>Erlenmeyer Flask (Erlenmeyer)</a:t>
            </a:r>
          </a:p>
        </p:txBody>
      </p:sp>
      <p:sp>
        <p:nvSpPr>
          <p:cNvPr id="45058" name="Rectangle 3">
            <a:extLst>
              <a:ext uri="{FF2B5EF4-FFF2-40B4-BE49-F238E27FC236}">
                <a16:creationId xmlns:a16="http://schemas.microsoft.com/office/drawing/2014/main" id="{AD271660-0048-73B5-2E01-BF780C9621AB}"/>
              </a:ext>
            </a:extLst>
          </p:cNvPr>
          <p:cNvSpPr>
            <a:spLocks noGrp="1"/>
          </p:cNvSpPr>
          <p:nvPr>
            <p:ph type="body" sz="half" idx="1"/>
          </p:nvPr>
        </p:nvSpPr>
        <p:spPr>
          <a:xfrm>
            <a:off x="827088" y="4941888"/>
            <a:ext cx="7200900" cy="1458912"/>
          </a:xfrm>
        </p:spPr>
        <p:txBody>
          <a:bodyPr/>
          <a:lstStyle/>
          <a:p>
            <a:pPr eaLnBrk="1" hangingPunct="1"/>
            <a:r>
              <a:rPr lang="en-US" altLang="en-US"/>
              <a:t>Hassas ölçüm gerekmeyen durumlarda sıvı miktarı ölçülür.</a:t>
            </a:r>
          </a:p>
          <a:p>
            <a:pPr eaLnBrk="1" hangingPunct="1"/>
            <a:r>
              <a:rPr lang="en-US" altLang="en-US"/>
              <a:t>Karıştırma veya çalkalama amacıyla kullanılır.</a:t>
            </a:r>
          </a:p>
          <a:p>
            <a:pPr eaLnBrk="1" hangingPunct="1"/>
            <a:r>
              <a:rPr lang="en-US" altLang="en-US"/>
              <a:t>Çeşitli boyutlardadır.</a:t>
            </a:r>
          </a:p>
        </p:txBody>
      </p:sp>
      <p:pic>
        <p:nvPicPr>
          <p:cNvPr id="45059" name="Picture 5" descr="Pyrex Erlenmeyer Flask Starter Pack">
            <a:hlinkClick r:id="rId3"/>
            <a:extLst>
              <a:ext uri="{FF2B5EF4-FFF2-40B4-BE49-F238E27FC236}">
                <a16:creationId xmlns:a16="http://schemas.microsoft.com/office/drawing/2014/main" id="{9B897AE9-4FDA-128C-AF74-3CB934AEB10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2771775" y="1531938"/>
            <a:ext cx="2952750" cy="3155950"/>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D2F75329-8002-7F1F-8480-1AE4C56DE43F}"/>
              </a:ext>
            </a:extLst>
          </p:cNvPr>
          <p:cNvSpPr>
            <a:spLocks noGrp="1" noChangeArrowheads="1"/>
          </p:cNvSpPr>
          <p:nvPr>
            <p:ph type="title"/>
          </p:nvPr>
        </p:nvSpPr>
        <p:spPr>
          <a:xfrm>
            <a:off x="223838" y="333375"/>
            <a:ext cx="7162800" cy="990600"/>
          </a:xfrm>
        </p:spPr>
        <p:txBody>
          <a:bodyPr/>
          <a:lstStyle/>
          <a:p>
            <a:pPr eaLnBrk="1" hangingPunct="1">
              <a:defRPr/>
            </a:pPr>
            <a:r>
              <a:rPr lang="en-US" altLang="en-US">
                <a:latin typeface="+mn-lt"/>
              </a:rPr>
              <a:t>Florence Flask (</a:t>
            </a:r>
            <a:r>
              <a:rPr lang="en-US" altLang="en-US" dirty="0" err="1">
                <a:latin typeface="+mn-lt"/>
              </a:rPr>
              <a:t>Balon</a:t>
            </a:r>
            <a:r>
              <a:rPr lang="en-US" altLang="en-US" dirty="0">
                <a:latin typeface="+mn-lt"/>
              </a:rPr>
              <a:t> </a:t>
            </a:r>
            <a:r>
              <a:rPr lang="en-US" altLang="en-US" dirty="0" err="1">
                <a:latin typeface="+mn-lt"/>
              </a:rPr>
              <a:t>Joje</a:t>
            </a:r>
            <a:r>
              <a:rPr lang="en-US" altLang="en-US" dirty="0">
                <a:latin typeface="+mn-lt"/>
              </a:rPr>
              <a:t>)</a:t>
            </a:r>
          </a:p>
        </p:txBody>
      </p:sp>
      <p:sp>
        <p:nvSpPr>
          <p:cNvPr id="47106" name="Rectangle 3">
            <a:extLst>
              <a:ext uri="{FF2B5EF4-FFF2-40B4-BE49-F238E27FC236}">
                <a16:creationId xmlns:a16="http://schemas.microsoft.com/office/drawing/2014/main" id="{23A887AF-0F35-6B0D-D42E-8E8C32904E3B}"/>
              </a:ext>
            </a:extLst>
          </p:cNvPr>
          <p:cNvSpPr>
            <a:spLocks noGrp="1"/>
          </p:cNvSpPr>
          <p:nvPr>
            <p:ph type="body" sz="half" idx="1"/>
          </p:nvPr>
        </p:nvSpPr>
        <p:spPr>
          <a:xfrm>
            <a:off x="1033463" y="4941888"/>
            <a:ext cx="7416800" cy="1365250"/>
          </a:xfrm>
        </p:spPr>
        <p:txBody>
          <a:bodyPr/>
          <a:lstStyle/>
          <a:p>
            <a:pPr eaLnBrk="1" hangingPunct="1"/>
            <a:r>
              <a:rPr lang="en-US" altLang="en-US"/>
              <a:t>Sıvı kaynatmak için kullanılabilir.</a:t>
            </a:r>
          </a:p>
          <a:p>
            <a:pPr eaLnBrk="1" hangingPunct="1"/>
            <a:r>
              <a:rPr lang="en-US" altLang="en-US"/>
              <a:t>Çeşitli boyutlardadır.</a:t>
            </a:r>
          </a:p>
        </p:txBody>
      </p:sp>
      <p:pic>
        <p:nvPicPr>
          <p:cNvPr id="47107" name="Picture 5" descr="Pyrex® Florence Boiling Flask">
            <a:hlinkClick r:id="rId2"/>
            <a:extLst>
              <a:ext uri="{FF2B5EF4-FFF2-40B4-BE49-F238E27FC236}">
                <a16:creationId xmlns:a16="http://schemas.microsoft.com/office/drawing/2014/main" id="{8711D9C3-9799-E113-7897-CE80CD8DE8A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16251" r="16512"/>
          <a:stretch>
            <a:fillRect/>
          </a:stretch>
        </p:blipFill>
        <p:spPr>
          <a:xfrm>
            <a:off x="2555875" y="1801813"/>
            <a:ext cx="1871663" cy="2784475"/>
          </a:xfrm>
        </p:spPr>
      </p:pic>
      <p:pic>
        <p:nvPicPr>
          <p:cNvPr id="47108" name="Picture 8" descr="291110">
            <a:extLst>
              <a:ext uri="{FF2B5EF4-FFF2-40B4-BE49-F238E27FC236}">
                <a16:creationId xmlns:a16="http://schemas.microsoft.com/office/drawing/2014/main" id="{485D64F3-157A-3849-FDF0-4E81BADD50F0}"/>
              </a:ext>
            </a:extLst>
          </p:cNvPr>
          <p:cNvPicPr>
            <a:picLocks noChangeArrowheads="1"/>
          </p:cNvPicPr>
          <p:nvPr/>
        </p:nvPicPr>
        <p:blipFill>
          <a:blip r:embed="rId4">
            <a:extLst>
              <a:ext uri="{28A0092B-C50C-407E-A947-70E740481C1C}">
                <a14:useLocalDpi xmlns:a14="http://schemas.microsoft.com/office/drawing/2010/main" val="0"/>
              </a:ext>
            </a:extLst>
          </a:blip>
          <a:srcRect l="10527" t="6795" r="10526" b="4883"/>
          <a:stretch>
            <a:fillRect/>
          </a:stretch>
        </p:blipFill>
        <p:spPr bwMode="auto">
          <a:xfrm>
            <a:off x="6126163" y="461963"/>
            <a:ext cx="25209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Rectangle 3">
            <a:extLst>
              <a:ext uri="{FF2B5EF4-FFF2-40B4-BE49-F238E27FC236}">
                <a16:creationId xmlns:a16="http://schemas.microsoft.com/office/drawing/2014/main" id="{5E93EE9F-8F40-BF8F-A4E5-B20D727CF4FF}"/>
              </a:ext>
            </a:extLst>
          </p:cNvPr>
          <p:cNvSpPr txBox="1">
            <a:spLocks noChangeArrowheads="1"/>
          </p:cNvSpPr>
          <p:nvPr/>
        </p:nvSpPr>
        <p:spPr bwMode="auto">
          <a:xfrm>
            <a:off x="5622925" y="2936875"/>
            <a:ext cx="3527425"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r>
              <a:rPr lang="en-US" altLang="en-US"/>
              <a:t>Tezgahı veya kendinizi korumak amacıyla kaynatma işlemi yaptıysanız bu matlardan kullanabilirsiniz.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71E8A6D1-BFD6-46BF-A4E4-88198B6B02D6}"/>
              </a:ext>
            </a:extLst>
          </p:cNvPr>
          <p:cNvSpPr>
            <a:spLocks noGrp="1" noChangeArrowheads="1"/>
          </p:cNvSpPr>
          <p:nvPr>
            <p:ph type="title"/>
          </p:nvPr>
        </p:nvSpPr>
        <p:spPr>
          <a:xfrm>
            <a:off x="615950" y="188913"/>
            <a:ext cx="7886700" cy="1325562"/>
          </a:xfrm>
        </p:spPr>
        <p:txBody>
          <a:bodyPr/>
          <a:lstStyle/>
          <a:p>
            <a:pPr eaLnBrk="1" hangingPunct="1">
              <a:defRPr/>
            </a:pPr>
            <a:r>
              <a:rPr lang="en-US" altLang="en-US">
                <a:latin typeface="+mn-lt"/>
              </a:rPr>
              <a:t>Volumetric Flask (</a:t>
            </a:r>
            <a:r>
              <a:rPr lang="en-US" altLang="en-US" dirty="0" err="1">
                <a:latin typeface="+mn-lt"/>
              </a:rPr>
              <a:t>Ölçülü</a:t>
            </a:r>
            <a:r>
              <a:rPr lang="en-US" altLang="en-US" dirty="0">
                <a:latin typeface="+mn-lt"/>
              </a:rPr>
              <a:t> </a:t>
            </a:r>
            <a:r>
              <a:rPr lang="en-US" altLang="en-US" dirty="0" err="1">
                <a:latin typeface="+mn-lt"/>
              </a:rPr>
              <a:t>Balon</a:t>
            </a:r>
            <a:r>
              <a:rPr lang="en-US" altLang="en-US" dirty="0">
                <a:latin typeface="+mn-lt"/>
              </a:rPr>
              <a:t> </a:t>
            </a:r>
            <a:r>
              <a:rPr lang="en-US" altLang="en-US" dirty="0" err="1">
                <a:latin typeface="+mn-lt"/>
              </a:rPr>
              <a:t>Joje</a:t>
            </a:r>
            <a:r>
              <a:rPr lang="en-US" altLang="en-US" dirty="0">
                <a:latin typeface="+mn-lt"/>
              </a:rPr>
              <a:t>)</a:t>
            </a:r>
          </a:p>
        </p:txBody>
      </p:sp>
      <p:sp>
        <p:nvSpPr>
          <p:cNvPr id="48130" name="Rectangle 3">
            <a:extLst>
              <a:ext uri="{FF2B5EF4-FFF2-40B4-BE49-F238E27FC236}">
                <a16:creationId xmlns:a16="http://schemas.microsoft.com/office/drawing/2014/main" id="{B4780580-71D9-D617-100C-89CAA09F87E3}"/>
              </a:ext>
            </a:extLst>
          </p:cNvPr>
          <p:cNvSpPr>
            <a:spLocks noGrp="1"/>
          </p:cNvSpPr>
          <p:nvPr>
            <p:ph idx="1"/>
          </p:nvPr>
        </p:nvSpPr>
        <p:spPr>
          <a:xfrm>
            <a:off x="631825" y="4941888"/>
            <a:ext cx="7470775" cy="1377950"/>
          </a:xfrm>
        </p:spPr>
        <p:txBody>
          <a:bodyPr/>
          <a:lstStyle/>
          <a:p>
            <a:pPr eaLnBrk="1" hangingPunct="1"/>
            <a:endParaRPr lang="en-US" altLang="en-US"/>
          </a:p>
          <a:p>
            <a:pPr eaLnBrk="1" hangingPunct="1"/>
            <a:endParaRPr lang="en-US" altLang="en-US"/>
          </a:p>
        </p:txBody>
      </p:sp>
      <p:pic>
        <p:nvPicPr>
          <p:cNvPr id="48131" name="Picture 6" descr="Pyrex® Volumetric Flask">
            <a:hlinkClick r:id="rId2"/>
            <a:extLst>
              <a:ext uri="{FF2B5EF4-FFF2-40B4-BE49-F238E27FC236}">
                <a16:creationId xmlns:a16="http://schemas.microsoft.com/office/drawing/2014/main" id="{5833F66E-4BC0-6A27-2682-E0D2D12AE7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109" r="29655"/>
          <a:stretch>
            <a:fillRect/>
          </a:stretch>
        </p:blipFill>
        <p:spPr bwMode="auto">
          <a:xfrm>
            <a:off x="3348038" y="1665288"/>
            <a:ext cx="1439862"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F2ECB460-C1A6-9F73-E1F2-7F81690097EC}"/>
              </a:ext>
            </a:extLst>
          </p:cNvPr>
          <p:cNvSpPr>
            <a:spLocks noGrp="1" noChangeArrowheads="1"/>
          </p:cNvSpPr>
          <p:nvPr>
            <p:ph type="title"/>
          </p:nvPr>
        </p:nvSpPr>
        <p:spPr>
          <a:xfrm>
            <a:off x="611188" y="457200"/>
            <a:ext cx="7847012" cy="990600"/>
          </a:xfrm>
        </p:spPr>
        <p:txBody>
          <a:bodyPr/>
          <a:lstStyle/>
          <a:p>
            <a:pPr eaLnBrk="1" hangingPunct="1">
              <a:defRPr/>
            </a:pPr>
            <a:r>
              <a:rPr lang="en-US" altLang="en-US">
                <a:latin typeface="+mn-lt"/>
              </a:rPr>
              <a:t>Graduated Cylinder (</a:t>
            </a:r>
            <a:r>
              <a:rPr lang="en-US" altLang="en-US" dirty="0" err="1">
                <a:latin typeface="+mn-lt"/>
              </a:rPr>
              <a:t>Silindirik</a:t>
            </a:r>
            <a:r>
              <a:rPr lang="en-US" altLang="en-US" dirty="0">
                <a:latin typeface="+mn-lt"/>
              </a:rPr>
              <a:t> </a:t>
            </a:r>
            <a:r>
              <a:rPr lang="en-US" altLang="en-US" dirty="0" err="1">
                <a:latin typeface="+mn-lt"/>
              </a:rPr>
              <a:t>Ölçü</a:t>
            </a:r>
            <a:r>
              <a:rPr lang="en-US" altLang="en-US" dirty="0">
                <a:latin typeface="+mn-lt"/>
              </a:rPr>
              <a:t> </a:t>
            </a:r>
            <a:r>
              <a:rPr lang="en-US" altLang="en-US" dirty="0" err="1">
                <a:latin typeface="+mn-lt"/>
              </a:rPr>
              <a:t>Kapları</a:t>
            </a:r>
            <a:r>
              <a:rPr lang="en-US" altLang="en-US" dirty="0">
                <a:latin typeface="+mn-lt"/>
              </a:rPr>
              <a:t>)</a:t>
            </a:r>
          </a:p>
        </p:txBody>
      </p:sp>
      <p:sp>
        <p:nvSpPr>
          <p:cNvPr id="49154" name="Rectangle 3">
            <a:extLst>
              <a:ext uri="{FF2B5EF4-FFF2-40B4-BE49-F238E27FC236}">
                <a16:creationId xmlns:a16="http://schemas.microsoft.com/office/drawing/2014/main" id="{B26EFC33-F57B-1AC9-BB9D-974CE01AB007}"/>
              </a:ext>
            </a:extLst>
          </p:cNvPr>
          <p:cNvSpPr>
            <a:spLocks noGrp="1"/>
          </p:cNvSpPr>
          <p:nvPr>
            <p:ph type="body" sz="half" idx="1"/>
          </p:nvPr>
        </p:nvSpPr>
        <p:spPr>
          <a:xfrm>
            <a:off x="539750" y="4941888"/>
            <a:ext cx="7847013" cy="1463675"/>
          </a:xfrm>
        </p:spPr>
        <p:txBody>
          <a:bodyPr/>
          <a:lstStyle/>
          <a:p>
            <a:pPr eaLnBrk="1" hangingPunct="1"/>
            <a:r>
              <a:rPr lang="en-US" altLang="en-US" sz="2000"/>
              <a:t>Sıvı miktarını ölçecekseniz en uygun silindirik kap ile hassas bir ölçüm yapabilirsiniz..</a:t>
            </a:r>
          </a:p>
          <a:p>
            <a:pPr eaLnBrk="1" hangingPunct="1"/>
            <a:r>
              <a:rPr lang="en-US" altLang="en-US" sz="2000"/>
              <a:t>Sadece seviyedeki miktarı okuyarak miktar belirlenir.</a:t>
            </a:r>
          </a:p>
          <a:p>
            <a:pPr eaLnBrk="1" hangingPunct="1"/>
            <a:r>
              <a:rPr lang="en-US" altLang="en-US" sz="2000"/>
              <a:t>Çeşitli boyutlardadır.</a:t>
            </a:r>
          </a:p>
        </p:txBody>
      </p:sp>
      <p:pic>
        <p:nvPicPr>
          <p:cNvPr id="49155" name="Picture 6" descr="Glass Graduated Cylinders, Single Metric Scale">
            <a:hlinkClick r:id="rId2"/>
            <a:extLst>
              <a:ext uri="{FF2B5EF4-FFF2-40B4-BE49-F238E27FC236}">
                <a16:creationId xmlns:a16="http://schemas.microsoft.com/office/drawing/2014/main" id="{4C2351C2-6F60-631B-2F92-EEF244D1625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33258" t="3021" r="33669" b="-2"/>
          <a:stretch>
            <a:fillRect/>
          </a:stretch>
        </p:blipFill>
        <p:spPr>
          <a:xfrm>
            <a:off x="3132138" y="1595438"/>
            <a:ext cx="1262062" cy="2986087"/>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B430FBC3-F8A3-5288-49CD-96AF3354A4AC}"/>
              </a:ext>
            </a:extLst>
          </p:cNvPr>
          <p:cNvSpPr>
            <a:spLocks noGrp="1" noChangeArrowheads="1"/>
          </p:cNvSpPr>
          <p:nvPr>
            <p:ph type="title"/>
          </p:nvPr>
        </p:nvSpPr>
        <p:spPr/>
        <p:txBody>
          <a:bodyPr/>
          <a:lstStyle/>
          <a:p>
            <a:pPr eaLnBrk="1" hangingPunct="1">
              <a:defRPr/>
            </a:pPr>
            <a:r>
              <a:rPr lang="en-US" altLang="en-US">
                <a:latin typeface="+mn-lt"/>
              </a:rPr>
              <a:t>Watch Glass (</a:t>
            </a:r>
            <a:r>
              <a:rPr lang="en-US" altLang="en-US" dirty="0" err="1">
                <a:latin typeface="+mn-lt"/>
              </a:rPr>
              <a:t>Kimyasal</a:t>
            </a:r>
            <a:r>
              <a:rPr lang="en-US" altLang="en-US" dirty="0">
                <a:latin typeface="+mn-lt"/>
              </a:rPr>
              <a:t> </a:t>
            </a:r>
            <a:r>
              <a:rPr lang="en-US" altLang="en-US" dirty="0" err="1">
                <a:latin typeface="+mn-lt"/>
              </a:rPr>
              <a:t>Tabağı</a:t>
            </a:r>
            <a:r>
              <a:rPr lang="en-US" altLang="en-US" dirty="0">
                <a:latin typeface="+mn-lt"/>
              </a:rPr>
              <a:t>)</a:t>
            </a:r>
          </a:p>
        </p:txBody>
      </p:sp>
      <p:sp>
        <p:nvSpPr>
          <p:cNvPr id="50178" name="Rectangle 3">
            <a:extLst>
              <a:ext uri="{FF2B5EF4-FFF2-40B4-BE49-F238E27FC236}">
                <a16:creationId xmlns:a16="http://schemas.microsoft.com/office/drawing/2014/main" id="{F158F95D-8D20-1B4F-48AF-6D6E93D0B107}"/>
              </a:ext>
            </a:extLst>
          </p:cNvPr>
          <p:cNvSpPr>
            <a:spLocks noGrp="1"/>
          </p:cNvSpPr>
          <p:nvPr>
            <p:ph type="body" sz="half" idx="1"/>
          </p:nvPr>
        </p:nvSpPr>
        <p:spPr>
          <a:xfrm>
            <a:off x="1295400" y="5157788"/>
            <a:ext cx="7162800" cy="671512"/>
          </a:xfrm>
        </p:spPr>
        <p:txBody>
          <a:bodyPr/>
          <a:lstStyle/>
          <a:p>
            <a:pPr eaLnBrk="1" hangingPunct="1"/>
            <a:r>
              <a:rPr lang="en-US" altLang="en-US"/>
              <a:t>Kimyasal reaksiyonların gözle görülebilir gerçekleşmelerinde sıvıyı yaymak ve gözlemlemek için bu tabak kullanılır. </a:t>
            </a:r>
          </a:p>
        </p:txBody>
      </p:sp>
      <p:pic>
        <p:nvPicPr>
          <p:cNvPr id="50179" name="Resim 2">
            <a:extLst>
              <a:ext uri="{FF2B5EF4-FFF2-40B4-BE49-F238E27FC236}">
                <a16:creationId xmlns:a16="http://schemas.microsoft.com/office/drawing/2014/main" id="{C3508AE0-52BE-A6AD-553D-DF14B06C28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2139950"/>
            <a:ext cx="34925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D7427057-DB0E-1FE0-B7E8-98AEF3B507F0}"/>
              </a:ext>
            </a:extLst>
          </p:cNvPr>
          <p:cNvSpPr>
            <a:spLocks noGrp="1" noChangeArrowheads="1"/>
          </p:cNvSpPr>
          <p:nvPr>
            <p:ph type="title"/>
          </p:nvPr>
        </p:nvSpPr>
        <p:spPr/>
        <p:txBody>
          <a:bodyPr/>
          <a:lstStyle/>
          <a:p>
            <a:pPr eaLnBrk="1" hangingPunct="1">
              <a:defRPr/>
            </a:pPr>
            <a:r>
              <a:rPr lang="en-US" altLang="en-US">
                <a:latin typeface="+mn-lt"/>
              </a:rPr>
              <a:t>Reagent Bottle (</a:t>
            </a:r>
            <a:r>
              <a:rPr lang="en-US" altLang="en-US" dirty="0" err="1">
                <a:latin typeface="+mn-lt"/>
              </a:rPr>
              <a:t>Kapaklı</a:t>
            </a:r>
            <a:r>
              <a:rPr lang="en-US" altLang="en-US" dirty="0">
                <a:latin typeface="+mn-lt"/>
              </a:rPr>
              <a:t> Cam </a:t>
            </a:r>
            <a:r>
              <a:rPr lang="en-US" altLang="en-US" dirty="0" err="1">
                <a:latin typeface="+mn-lt"/>
              </a:rPr>
              <a:t>Şişe</a:t>
            </a:r>
            <a:r>
              <a:rPr lang="en-US" altLang="en-US" dirty="0">
                <a:latin typeface="+mn-lt"/>
              </a:rPr>
              <a:t>)</a:t>
            </a:r>
          </a:p>
        </p:txBody>
      </p:sp>
      <p:sp>
        <p:nvSpPr>
          <p:cNvPr id="51202" name="Rectangle 3">
            <a:extLst>
              <a:ext uri="{FF2B5EF4-FFF2-40B4-BE49-F238E27FC236}">
                <a16:creationId xmlns:a16="http://schemas.microsoft.com/office/drawing/2014/main" id="{86D114F2-254D-B539-1E3E-11F1E85B72EB}"/>
              </a:ext>
            </a:extLst>
          </p:cNvPr>
          <p:cNvSpPr>
            <a:spLocks noGrp="1"/>
          </p:cNvSpPr>
          <p:nvPr>
            <p:ph type="body" sz="half" idx="1"/>
          </p:nvPr>
        </p:nvSpPr>
        <p:spPr>
          <a:xfrm>
            <a:off x="773113" y="5516563"/>
            <a:ext cx="7597775" cy="528637"/>
          </a:xfrm>
        </p:spPr>
        <p:txBody>
          <a:bodyPr/>
          <a:lstStyle/>
          <a:p>
            <a:pPr eaLnBrk="1" hangingPunct="1"/>
            <a:r>
              <a:rPr lang="en-US" altLang="en-US"/>
              <a:t>Asit ve bazları saklamak, taşımak amacıyla kullanılır. </a:t>
            </a:r>
          </a:p>
        </p:txBody>
      </p:sp>
      <p:pic>
        <p:nvPicPr>
          <p:cNvPr id="51203" name="Picture 5" descr="Dropping Bottle, Glass, Squat Form, 100 mL">
            <a:hlinkClick r:id="rId2"/>
            <a:extLst>
              <a:ext uri="{FF2B5EF4-FFF2-40B4-BE49-F238E27FC236}">
                <a16:creationId xmlns:a16="http://schemas.microsoft.com/office/drawing/2014/main" id="{849221A3-EA4C-766D-A850-A7A6B250BBB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268538" y="1852613"/>
            <a:ext cx="3257550" cy="3259137"/>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E7942784-106A-2491-A02B-2236634B9421}"/>
              </a:ext>
            </a:extLst>
          </p:cNvPr>
          <p:cNvSpPr>
            <a:spLocks noGrp="1" noChangeArrowheads="1"/>
          </p:cNvSpPr>
          <p:nvPr>
            <p:ph type="title"/>
          </p:nvPr>
        </p:nvSpPr>
        <p:spPr/>
        <p:txBody>
          <a:bodyPr/>
          <a:lstStyle/>
          <a:p>
            <a:pPr eaLnBrk="1" hangingPunct="1">
              <a:defRPr/>
            </a:pPr>
            <a:r>
              <a:rPr lang="en-US" altLang="en-US">
                <a:latin typeface="+mn-lt"/>
              </a:rPr>
              <a:t>Rubber Stoppers (</a:t>
            </a:r>
            <a:r>
              <a:rPr lang="en-US" altLang="en-US" dirty="0" err="1">
                <a:latin typeface="+mn-lt"/>
              </a:rPr>
              <a:t>Mantar</a:t>
            </a:r>
            <a:r>
              <a:rPr lang="en-US" altLang="en-US" dirty="0">
                <a:latin typeface="+mn-lt"/>
              </a:rPr>
              <a:t> </a:t>
            </a:r>
            <a:r>
              <a:rPr lang="en-US" altLang="en-US" dirty="0" err="1">
                <a:latin typeface="+mn-lt"/>
              </a:rPr>
              <a:t>Kapak</a:t>
            </a:r>
            <a:r>
              <a:rPr lang="en-US" altLang="en-US" dirty="0">
                <a:latin typeface="+mn-lt"/>
              </a:rPr>
              <a:t>)</a:t>
            </a:r>
          </a:p>
        </p:txBody>
      </p:sp>
      <p:sp>
        <p:nvSpPr>
          <p:cNvPr id="52226" name="Rectangle 3">
            <a:extLst>
              <a:ext uri="{FF2B5EF4-FFF2-40B4-BE49-F238E27FC236}">
                <a16:creationId xmlns:a16="http://schemas.microsoft.com/office/drawing/2014/main" id="{1E39B3C1-C59B-DD3C-EF81-93EC3CC91FC2}"/>
              </a:ext>
            </a:extLst>
          </p:cNvPr>
          <p:cNvSpPr>
            <a:spLocks noGrp="1"/>
          </p:cNvSpPr>
          <p:nvPr>
            <p:ph idx="1"/>
          </p:nvPr>
        </p:nvSpPr>
        <p:spPr>
          <a:xfrm>
            <a:off x="468313" y="5157788"/>
            <a:ext cx="8289925" cy="1295400"/>
          </a:xfrm>
        </p:spPr>
        <p:txBody>
          <a:bodyPr/>
          <a:lstStyle/>
          <a:p>
            <a:pPr eaLnBrk="1" hangingPunct="1"/>
            <a:r>
              <a:rPr lang="en-US" altLang="en-US"/>
              <a:t>Şişe, Balon Joje ve Erlenmeyer gibi kaplarda hava ile kimyasalın temasının engellenmesi için bu kapaklar kullanılır. Kapaklardaki delikler deney sırasında kullanıyorsanız termometre içindir.</a:t>
            </a:r>
          </a:p>
        </p:txBody>
      </p:sp>
      <p:pic>
        <p:nvPicPr>
          <p:cNvPr id="52227" name="Picture 5" descr="ANd9GcSziAKDfqKy-SRra_5gWFK6MQIUnpzFATioY5jwQ0GltFa2PVTerlYU6NUNsA">
            <a:hlinkClick r:id="rId2"/>
            <a:extLst>
              <a:ext uri="{FF2B5EF4-FFF2-40B4-BE49-F238E27FC236}">
                <a16:creationId xmlns:a16="http://schemas.microsoft.com/office/drawing/2014/main" id="{984711FE-0F3B-77B0-5935-5FB2D9A2F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1677988"/>
            <a:ext cx="3024188"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16E7D109-B8B9-9642-4BE1-08BD9A8DA06A}"/>
              </a:ext>
            </a:extLst>
          </p:cNvPr>
          <p:cNvSpPr>
            <a:spLocks noGrp="1" noChangeArrowheads="1"/>
          </p:cNvSpPr>
          <p:nvPr>
            <p:ph type="title"/>
          </p:nvPr>
        </p:nvSpPr>
        <p:spPr/>
        <p:txBody>
          <a:bodyPr/>
          <a:lstStyle/>
          <a:p>
            <a:pPr eaLnBrk="1" hangingPunct="1">
              <a:defRPr/>
            </a:pPr>
            <a:r>
              <a:rPr lang="en-US" altLang="en-US">
                <a:latin typeface="+mn-lt"/>
              </a:rPr>
              <a:t>Wash Bottle (</a:t>
            </a:r>
            <a:r>
              <a:rPr lang="en-US" altLang="en-US" dirty="0" err="1">
                <a:latin typeface="+mn-lt"/>
              </a:rPr>
              <a:t>Piset</a:t>
            </a:r>
            <a:r>
              <a:rPr lang="en-US" altLang="en-US" dirty="0">
                <a:latin typeface="+mn-lt"/>
              </a:rPr>
              <a:t>)</a:t>
            </a:r>
          </a:p>
        </p:txBody>
      </p:sp>
      <p:sp>
        <p:nvSpPr>
          <p:cNvPr id="53250" name="Rectangle 3">
            <a:extLst>
              <a:ext uri="{FF2B5EF4-FFF2-40B4-BE49-F238E27FC236}">
                <a16:creationId xmlns:a16="http://schemas.microsoft.com/office/drawing/2014/main" id="{A376127F-572E-2239-B0AD-F45E6EA63C33}"/>
              </a:ext>
            </a:extLst>
          </p:cNvPr>
          <p:cNvSpPr>
            <a:spLocks noGrp="1"/>
          </p:cNvSpPr>
          <p:nvPr>
            <p:ph idx="1"/>
          </p:nvPr>
        </p:nvSpPr>
        <p:spPr>
          <a:xfrm>
            <a:off x="457200" y="5229225"/>
            <a:ext cx="8058150" cy="1252538"/>
          </a:xfrm>
        </p:spPr>
        <p:txBody>
          <a:bodyPr/>
          <a:lstStyle/>
          <a:p>
            <a:pPr eaLnBrk="1" hangingPunct="1"/>
            <a:r>
              <a:rPr lang="en-US" altLang="en-US"/>
              <a:t>Sıvı püskürtme aracı olarak kullanılır. Saf su, alkol, aseton gibi kimyasallar içindir. </a:t>
            </a:r>
          </a:p>
        </p:txBody>
      </p:sp>
      <p:pic>
        <p:nvPicPr>
          <p:cNvPr id="53251" name="Picture 5" descr="Wash Bottles">
            <a:extLst>
              <a:ext uri="{FF2B5EF4-FFF2-40B4-BE49-F238E27FC236}">
                <a16:creationId xmlns:a16="http://schemas.microsoft.com/office/drawing/2014/main" id="{0AA5CC14-30AB-F9CD-7262-7B4C2BAA64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113" y="1673225"/>
            <a:ext cx="2828925" cy="316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2294D66D-BB6D-270D-4EA6-20D54A36344A}"/>
              </a:ext>
            </a:extLst>
          </p:cNvPr>
          <p:cNvSpPr>
            <a:spLocks noGrp="1" noChangeArrowheads="1"/>
          </p:cNvSpPr>
          <p:nvPr>
            <p:ph type="title"/>
          </p:nvPr>
        </p:nvSpPr>
        <p:spPr>
          <a:xfrm>
            <a:off x="334963" y="260350"/>
            <a:ext cx="7702550" cy="990600"/>
          </a:xfrm>
        </p:spPr>
        <p:txBody>
          <a:bodyPr/>
          <a:lstStyle/>
          <a:p>
            <a:pPr eaLnBrk="1" hangingPunct="1">
              <a:defRPr/>
            </a:pPr>
            <a:r>
              <a:rPr lang="en-US" altLang="en-US" dirty="0">
                <a:latin typeface="+mn-lt"/>
              </a:rPr>
              <a:t>Test Tubes and Rack (Cam </a:t>
            </a:r>
            <a:r>
              <a:rPr lang="en-US" altLang="en-US" dirty="0" err="1">
                <a:latin typeface="+mn-lt"/>
              </a:rPr>
              <a:t>Tüpler</a:t>
            </a:r>
            <a:r>
              <a:rPr lang="en-US" altLang="en-US" dirty="0">
                <a:latin typeface="+mn-lt"/>
              </a:rPr>
              <a:t> </a:t>
            </a:r>
            <a:r>
              <a:rPr lang="en-US" altLang="en-US" dirty="0" err="1">
                <a:latin typeface="+mn-lt"/>
              </a:rPr>
              <a:t>ve</a:t>
            </a:r>
            <a:r>
              <a:rPr lang="en-US" altLang="en-US" dirty="0">
                <a:latin typeface="+mn-lt"/>
              </a:rPr>
              <a:t> Standı)</a:t>
            </a:r>
          </a:p>
        </p:txBody>
      </p:sp>
      <p:sp>
        <p:nvSpPr>
          <p:cNvPr id="54274" name="Rectangle 3">
            <a:extLst>
              <a:ext uri="{FF2B5EF4-FFF2-40B4-BE49-F238E27FC236}">
                <a16:creationId xmlns:a16="http://schemas.microsoft.com/office/drawing/2014/main" id="{EF32324A-DBD7-CD1F-ED5A-66718F2F456F}"/>
              </a:ext>
            </a:extLst>
          </p:cNvPr>
          <p:cNvSpPr>
            <a:spLocks noGrp="1"/>
          </p:cNvSpPr>
          <p:nvPr>
            <p:ph type="body" sz="half" idx="1"/>
          </p:nvPr>
        </p:nvSpPr>
        <p:spPr>
          <a:xfrm>
            <a:off x="587375" y="4645025"/>
            <a:ext cx="7450138" cy="990600"/>
          </a:xfrm>
        </p:spPr>
        <p:txBody>
          <a:bodyPr/>
          <a:lstStyle/>
          <a:p>
            <a:pPr eaLnBrk="1" hangingPunct="1"/>
            <a:r>
              <a:rPr lang="en-US" altLang="en-US"/>
              <a:t>Kimyasal koymak için kullanılır. Çeşitli boyutlarda ve yapılardadır. Kimi derecelidir. Hassas olmayan sıvı miktar ölçümleri yapılabilir.</a:t>
            </a:r>
          </a:p>
        </p:txBody>
      </p:sp>
      <p:pic>
        <p:nvPicPr>
          <p:cNvPr id="54275" name="Picture 5" descr="Test Tube Rack">
            <a:hlinkClick r:id="rId2"/>
            <a:extLst>
              <a:ext uri="{FF2B5EF4-FFF2-40B4-BE49-F238E27FC236}">
                <a16:creationId xmlns:a16="http://schemas.microsoft.com/office/drawing/2014/main" id="{63037B8F-4043-A6D2-7E02-B8AB02952D8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411413" y="974725"/>
            <a:ext cx="3175000" cy="3175000"/>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ACB27651-2425-A8F9-EA22-FD169C0DD954}"/>
              </a:ext>
            </a:extLst>
          </p:cNvPr>
          <p:cNvSpPr>
            <a:spLocks noGrp="1" noChangeArrowheads="1"/>
          </p:cNvSpPr>
          <p:nvPr>
            <p:ph type="title"/>
          </p:nvPr>
        </p:nvSpPr>
        <p:spPr>
          <a:xfrm>
            <a:off x="304800" y="274638"/>
            <a:ext cx="8382000" cy="1143000"/>
          </a:xfrm>
        </p:spPr>
        <p:txBody>
          <a:bodyPr/>
          <a:lstStyle/>
          <a:p>
            <a:pPr eaLnBrk="1" hangingPunct="1">
              <a:defRPr/>
            </a:pPr>
            <a:r>
              <a:rPr lang="en-US" altLang="en-US" dirty="0" err="1">
                <a:latin typeface="+mn-lt"/>
              </a:rPr>
              <a:t>Buret</a:t>
            </a:r>
            <a:r>
              <a:rPr lang="en-US" altLang="en-US" dirty="0">
                <a:latin typeface="+mn-lt"/>
              </a:rPr>
              <a:t> and </a:t>
            </a:r>
            <a:r>
              <a:rPr lang="en-US" altLang="en-US" dirty="0" err="1">
                <a:latin typeface="+mn-lt"/>
              </a:rPr>
              <a:t>Buret</a:t>
            </a:r>
            <a:r>
              <a:rPr lang="en-US" altLang="en-US" dirty="0">
                <a:latin typeface="+mn-lt"/>
              </a:rPr>
              <a:t> Clamp (</a:t>
            </a:r>
            <a:r>
              <a:rPr lang="en-US" altLang="en-US" dirty="0" err="1">
                <a:latin typeface="+mn-lt"/>
              </a:rPr>
              <a:t>Büret</a:t>
            </a:r>
            <a:r>
              <a:rPr lang="en-US" altLang="en-US" dirty="0">
                <a:latin typeface="+mn-lt"/>
              </a:rPr>
              <a:t> </a:t>
            </a:r>
            <a:r>
              <a:rPr lang="en-US" altLang="en-US" dirty="0" err="1">
                <a:latin typeface="+mn-lt"/>
              </a:rPr>
              <a:t>ve</a:t>
            </a:r>
            <a:r>
              <a:rPr lang="en-US" altLang="en-US" dirty="0">
                <a:latin typeface="+mn-lt"/>
              </a:rPr>
              <a:t> </a:t>
            </a:r>
            <a:r>
              <a:rPr lang="en-US" altLang="en-US" dirty="0" err="1">
                <a:latin typeface="+mn-lt"/>
              </a:rPr>
              <a:t>Büret</a:t>
            </a:r>
            <a:r>
              <a:rPr lang="en-US" altLang="en-US" dirty="0">
                <a:latin typeface="+mn-lt"/>
              </a:rPr>
              <a:t> </a:t>
            </a:r>
            <a:r>
              <a:rPr lang="en-US" altLang="en-US" dirty="0" err="1">
                <a:latin typeface="+mn-lt"/>
              </a:rPr>
              <a:t>Tutacağı</a:t>
            </a:r>
            <a:r>
              <a:rPr lang="en-US" altLang="en-US" dirty="0">
                <a:latin typeface="+mn-lt"/>
              </a:rPr>
              <a:t>)</a:t>
            </a:r>
          </a:p>
        </p:txBody>
      </p:sp>
      <p:sp>
        <p:nvSpPr>
          <p:cNvPr id="55298" name="Rectangle 3">
            <a:extLst>
              <a:ext uri="{FF2B5EF4-FFF2-40B4-BE49-F238E27FC236}">
                <a16:creationId xmlns:a16="http://schemas.microsoft.com/office/drawing/2014/main" id="{69359B57-7CA7-A3FA-7D7F-068FB5E61298}"/>
              </a:ext>
            </a:extLst>
          </p:cNvPr>
          <p:cNvSpPr>
            <a:spLocks noGrp="1"/>
          </p:cNvSpPr>
          <p:nvPr>
            <p:ph type="body" sz="half" idx="1"/>
          </p:nvPr>
        </p:nvSpPr>
        <p:spPr>
          <a:xfrm>
            <a:off x="387350" y="5307013"/>
            <a:ext cx="8299450" cy="1219200"/>
          </a:xfrm>
        </p:spPr>
        <p:txBody>
          <a:bodyPr/>
          <a:lstStyle/>
          <a:p>
            <a:pPr eaLnBrk="1" hangingPunct="1"/>
            <a:endParaRPr lang="en-US" altLang="en-US"/>
          </a:p>
          <a:p>
            <a:pPr eaLnBrk="1" hangingPunct="1"/>
            <a:r>
              <a:rPr lang="en-US" altLang="en-US"/>
              <a:t>Damlatma ve azar azar dökme işlemi için büret kullanılır. Büret tutmak içinde standlar vardır.</a:t>
            </a:r>
          </a:p>
        </p:txBody>
      </p:sp>
      <p:pic>
        <p:nvPicPr>
          <p:cNvPr id="55299" name="Picture 5" descr="Double Buret Clamp">
            <a:hlinkClick r:id="rId2"/>
            <a:extLst>
              <a:ext uri="{FF2B5EF4-FFF2-40B4-BE49-F238E27FC236}">
                <a16:creationId xmlns:a16="http://schemas.microsoft.com/office/drawing/2014/main" id="{EB8A5B83-0678-DAC9-D559-C13152E3A607}"/>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3457575" y="1038225"/>
            <a:ext cx="2895600" cy="2895600"/>
          </a:xfrm>
        </p:spPr>
      </p:pic>
      <p:pic>
        <p:nvPicPr>
          <p:cNvPr id="55300" name="Picture 13" descr="738050_le">
            <a:extLst>
              <a:ext uri="{FF2B5EF4-FFF2-40B4-BE49-F238E27FC236}">
                <a16:creationId xmlns:a16="http://schemas.microsoft.com/office/drawing/2014/main" id="{B8FB24F3-96D4-0A45-EE51-57C55E2FC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3" y="1155700"/>
            <a:ext cx="3316287"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Line 10">
            <a:extLst>
              <a:ext uri="{FF2B5EF4-FFF2-40B4-BE49-F238E27FC236}">
                <a16:creationId xmlns:a16="http://schemas.microsoft.com/office/drawing/2014/main" id="{82959F8C-E94B-DE62-75F6-5A4C9E58296C}"/>
              </a:ext>
            </a:extLst>
          </p:cNvPr>
          <p:cNvSpPr>
            <a:spLocks noChangeShapeType="1"/>
          </p:cNvSpPr>
          <p:nvPr/>
        </p:nvSpPr>
        <p:spPr bwMode="auto">
          <a:xfrm>
            <a:off x="352425" y="1373188"/>
            <a:ext cx="19050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55302" name="Picture 10" descr="ANd9GcTG_KAXnRKYesdf1-sa47eNfvg0K2PDsoZx-p5KrGZSDXtp2JkccCvKlWo">
            <a:hlinkClick r:id="rId5"/>
            <a:extLst>
              <a:ext uri="{FF2B5EF4-FFF2-40B4-BE49-F238E27FC236}">
                <a16:creationId xmlns:a16="http://schemas.microsoft.com/office/drawing/2014/main" id="{3E4C714E-7C27-AF92-E8AC-15C5CDB56B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6088063" y="2212975"/>
            <a:ext cx="2971800"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3" name="Text Box 11">
            <a:extLst>
              <a:ext uri="{FF2B5EF4-FFF2-40B4-BE49-F238E27FC236}">
                <a16:creationId xmlns:a16="http://schemas.microsoft.com/office/drawing/2014/main" id="{D5AEDC81-E23B-1D00-A162-9C131E3D50A8}"/>
              </a:ext>
            </a:extLst>
          </p:cNvPr>
          <p:cNvSpPr txBox="1">
            <a:spLocks noChangeArrowheads="1"/>
          </p:cNvSpPr>
          <p:nvPr/>
        </p:nvSpPr>
        <p:spPr bwMode="auto">
          <a:xfrm>
            <a:off x="4019550" y="3684588"/>
            <a:ext cx="2286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lnSpc>
                <a:spcPct val="100000"/>
              </a:lnSpc>
              <a:spcBef>
                <a:spcPct val="50000"/>
              </a:spcBef>
              <a:buFontTx/>
              <a:buNone/>
            </a:pPr>
            <a:r>
              <a:rPr lang="en-US" altLang="en-US" sz="1800">
                <a:latin typeface="Arial" panose="020B0604020202020204" pitchFamily="34" charset="0"/>
              </a:rPr>
              <a:t>Double buret clamp</a:t>
            </a:r>
          </a:p>
        </p:txBody>
      </p:sp>
      <p:sp>
        <p:nvSpPr>
          <p:cNvPr id="55304" name="Text Box 12">
            <a:extLst>
              <a:ext uri="{FF2B5EF4-FFF2-40B4-BE49-F238E27FC236}">
                <a16:creationId xmlns:a16="http://schemas.microsoft.com/office/drawing/2014/main" id="{2FCC22BB-0C25-3A1C-084F-013EA182775E}"/>
              </a:ext>
            </a:extLst>
          </p:cNvPr>
          <p:cNvSpPr txBox="1">
            <a:spLocks noChangeArrowheads="1"/>
          </p:cNvSpPr>
          <p:nvPr/>
        </p:nvSpPr>
        <p:spPr bwMode="auto">
          <a:xfrm>
            <a:off x="6507163" y="4506913"/>
            <a:ext cx="213360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Arial" panose="020B0604020202020204" pitchFamily="34" charset="0"/>
              </a:rPr>
              <a:t>Single buret clamp</a:t>
            </a:r>
          </a:p>
        </p:txBody>
      </p:sp>
      <p:sp>
        <p:nvSpPr>
          <p:cNvPr id="55305" name="Text Box 13">
            <a:extLst>
              <a:ext uri="{FF2B5EF4-FFF2-40B4-BE49-F238E27FC236}">
                <a16:creationId xmlns:a16="http://schemas.microsoft.com/office/drawing/2014/main" id="{3013E282-757E-D406-61E2-3E09312F421A}"/>
              </a:ext>
            </a:extLst>
          </p:cNvPr>
          <p:cNvSpPr txBox="1">
            <a:spLocks noChangeArrowheads="1"/>
          </p:cNvSpPr>
          <p:nvPr/>
        </p:nvSpPr>
        <p:spPr bwMode="auto">
          <a:xfrm>
            <a:off x="207963" y="1373188"/>
            <a:ext cx="990600"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en-US" sz="1800">
                <a:latin typeface="Arial" panose="020B0604020202020204" pitchFamily="34" charset="0"/>
              </a:rPr>
              <a:t>Buret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3">
            <a:extLst>
              <a:ext uri="{FF2B5EF4-FFF2-40B4-BE49-F238E27FC236}">
                <a16:creationId xmlns:a16="http://schemas.microsoft.com/office/drawing/2014/main" id="{EE6DE4CD-D084-BEF7-2A2B-9863774F8131}"/>
              </a:ext>
            </a:extLst>
          </p:cNvPr>
          <p:cNvSpPr>
            <a:spLocks noGrp="1"/>
          </p:cNvSpPr>
          <p:nvPr>
            <p:ph idx="1"/>
          </p:nvPr>
        </p:nvSpPr>
        <p:spPr>
          <a:xfrm>
            <a:off x="228600" y="1143000"/>
            <a:ext cx="8686800" cy="3962400"/>
          </a:xfrm>
        </p:spPr>
        <p:txBody>
          <a:bodyPr/>
          <a:lstStyle/>
          <a:p>
            <a:pPr algn="just" eaLnBrk="1" hangingPunct="1">
              <a:lnSpc>
                <a:spcPct val="150000"/>
              </a:lnSpc>
              <a:buClr>
                <a:schemeClr val="accent2"/>
              </a:buClr>
            </a:pPr>
            <a:r>
              <a:rPr lang="tr-TR" altLang="tr-TR" sz="2400">
                <a:latin typeface="Arial" panose="020B0604020202020204" pitchFamily="34" charset="0"/>
              </a:rPr>
              <a:t>Laboratuvar ortamında çalışanların sağlık ve güvenliği için temel güvenlik kurallarına uyulması büyük önem taşımaktadır. </a:t>
            </a:r>
          </a:p>
          <a:p>
            <a:pPr algn="just" eaLnBrk="1" hangingPunct="1">
              <a:lnSpc>
                <a:spcPct val="150000"/>
              </a:lnSpc>
              <a:buClr>
                <a:schemeClr val="accent2"/>
              </a:buClr>
            </a:pPr>
            <a:r>
              <a:rPr lang="tr-TR" altLang="tr-TR" sz="2400">
                <a:latin typeface="Arial" panose="020B0604020202020204" pitchFamily="34" charset="0"/>
              </a:rPr>
              <a:t>Bu sebeple laboratuvarda çalışan kişilerin laboratuvar sorumluları tarafından yapılacak uyarılara uyması gerekmektedir. </a:t>
            </a:r>
          </a:p>
        </p:txBody>
      </p:sp>
      <p:sp>
        <p:nvSpPr>
          <p:cNvPr id="25602" name="5 Slayt Numarası Yer Tutucusu">
            <a:extLst>
              <a:ext uri="{FF2B5EF4-FFF2-40B4-BE49-F238E27FC236}">
                <a16:creationId xmlns:a16="http://schemas.microsoft.com/office/drawing/2014/main" id="{6F01C616-003E-3184-D651-FC3885AAFAC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986402B6-33B5-BC4D-9BB2-CC9E2E284899}" type="slidenum">
              <a:rPr lang="tr-TR" altLang="tr-TR"/>
              <a:pPr lvl="1"/>
              <a:t>3</a:t>
            </a:fld>
            <a:endParaRPr lang="tr-TR" altLang="tr-TR">
              <a:latin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ABB05F2-DCF5-6D11-71D8-2BE7365BC932}"/>
              </a:ext>
            </a:extLst>
          </p:cNvPr>
          <p:cNvSpPr>
            <a:spLocks noGrp="1" noChangeArrowheads="1"/>
          </p:cNvSpPr>
          <p:nvPr>
            <p:ph type="title"/>
          </p:nvPr>
        </p:nvSpPr>
        <p:spPr/>
        <p:txBody>
          <a:bodyPr/>
          <a:lstStyle/>
          <a:p>
            <a:pPr eaLnBrk="1" hangingPunct="1">
              <a:defRPr/>
            </a:pPr>
            <a:r>
              <a:rPr lang="en-US" altLang="en-US" dirty="0">
                <a:latin typeface="+mn-lt"/>
              </a:rPr>
              <a:t>Test Tube Brushes (</a:t>
            </a:r>
            <a:r>
              <a:rPr lang="en-US" altLang="en-US" dirty="0" err="1">
                <a:latin typeface="+mn-lt"/>
              </a:rPr>
              <a:t>Yıkama</a:t>
            </a:r>
            <a:r>
              <a:rPr lang="en-US" altLang="en-US" dirty="0">
                <a:latin typeface="+mn-lt"/>
              </a:rPr>
              <a:t> </a:t>
            </a:r>
            <a:r>
              <a:rPr lang="en-US" altLang="en-US" dirty="0" err="1">
                <a:latin typeface="+mn-lt"/>
              </a:rPr>
              <a:t>Fırçası</a:t>
            </a:r>
            <a:r>
              <a:rPr lang="en-US" altLang="en-US" dirty="0">
                <a:latin typeface="+mn-lt"/>
              </a:rPr>
              <a:t>)</a:t>
            </a:r>
          </a:p>
        </p:txBody>
      </p:sp>
      <p:sp>
        <p:nvSpPr>
          <p:cNvPr id="56322" name="Rectangle 3">
            <a:extLst>
              <a:ext uri="{FF2B5EF4-FFF2-40B4-BE49-F238E27FC236}">
                <a16:creationId xmlns:a16="http://schemas.microsoft.com/office/drawing/2014/main" id="{4723A2ED-EB43-7F31-4A37-05711C30D91E}"/>
              </a:ext>
            </a:extLst>
          </p:cNvPr>
          <p:cNvSpPr>
            <a:spLocks noGrp="1"/>
          </p:cNvSpPr>
          <p:nvPr>
            <p:ph type="body" sz="half" idx="1"/>
          </p:nvPr>
        </p:nvSpPr>
        <p:spPr>
          <a:xfrm>
            <a:off x="1295400" y="4502150"/>
            <a:ext cx="6589713" cy="1249363"/>
          </a:xfrm>
        </p:spPr>
        <p:txBody>
          <a:bodyPr/>
          <a:lstStyle/>
          <a:p>
            <a:pPr eaLnBrk="1" hangingPunct="1"/>
            <a:r>
              <a:rPr lang="en-US" altLang="en-US"/>
              <a:t>Temizleme amaçlıdır.</a:t>
            </a:r>
          </a:p>
          <a:p>
            <a:pPr eaLnBrk="1" hangingPunct="1"/>
            <a:r>
              <a:rPr lang="en-US" altLang="en-US"/>
              <a:t>Genellikle tüp temizliği içindir. </a:t>
            </a:r>
          </a:p>
          <a:p>
            <a:pPr eaLnBrk="1" hangingPunct="1"/>
            <a:endParaRPr lang="en-US" altLang="en-US"/>
          </a:p>
        </p:txBody>
      </p:sp>
      <p:pic>
        <p:nvPicPr>
          <p:cNvPr id="56323" name="Picture 5" descr="White Nylon Bristle Test Tube Brushes">
            <a:hlinkClick r:id="rId2"/>
            <a:extLst>
              <a:ext uri="{FF2B5EF4-FFF2-40B4-BE49-F238E27FC236}">
                <a16:creationId xmlns:a16="http://schemas.microsoft.com/office/drawing/2014/main" id="{6B5A5B25-71F0-F3E4-A55E-B2606E48CD6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295400" y="1347788"/>
            <a:ext cx="4357688" cy="3135312"/>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B2A639F-1CCF-22CB-010E-A2D65D778CFB}"/>
              </a:ext>
            </a:extLst>
          </p:cNvPr>
          <p:cNvSpPr txBox="1">
            <a:spLocks noChangeArrowheads="1"/>
          </p:cNvSpPr>
          <p:nvPr/>
        </p:nvSpPr>
        <p:spPr bwMode="auto">
          <a:xfrm>
            <a:off x="5364163" y="331788"/>
            <a:ext cx="3368675" cy="3744912"/>
          </a:xfrm>
          <a:prstGeom prst="rect">
            <a:avLst/>
          </a:prstGeom>
          <a:ln w="38100"/>
        </p:spPr>
        <p:style>
          <a:lnRef idx="2">
            <a:schemeClr val="accent1"/>
          </a:lnRef>
          <a:fillRef idx="1">
            <a:schemeClr val="lt1"/>
          </a:fillRef>
          <a:effectRef idx="0">
            <a:schemeClr val="accent1"/>
          </a:effectRef>
          <a:fontRef idx="minor">
            <a:schemeClr val="dk1"/>
          </a:fontRef>
        </p:style>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charset="0"/>
              </a:defRPr>
            </a:lvl2pPr>
            <a:lvl3pPr algn="l" defTabSz="685800" rtl="0" eaLnBrk="0" fontAlgn="base" hangingPunct="0">
              <a:lnSpc>
                <a:spcPct val="90000"/>
              </a:lnSpc>
              <a:spcBef>
                <a:spcPct val="0"/>
              </a:spcBef>
              <a:spcAft>
                <a:spcPct val="0"/>
              </a:spcAft>
              <a:defRPr sz="3300">
                <a:solidFill>
                  <a:schemeClr val="tx1"/>
                </a:solidFill>
                <a:latin typeface="Calibri Light" charset="0"/>
              </a:defRPr>
            </a:lvl3pPr>
            <a:lvl4pPr algn="l" defTabSz="685800" rtl="0" eaLnBrk="0" fontAlgn="base" hangingPunct="0">
              <a:lnSpc>
                <a:spcPct val="90000"/>
              </a:lnSpc>
              <a:spcBef>
                <a:spcPct val="0"/>
              </a:spcBef>
              <a:spcAft>
                <a:spcPct val="0"/>
              </a:spcAft>
              <a:defRPr sz="3300">
                <a:solidFill>
                  <a:schemeClr val="tx1"/>
                </a:solidFill>
                <a:latin typeface="Calibri Light" charset="0"/>
              </a:defRPr>
            </a:lvl4pPr>
            <a:lvl5pPr algn="l" defTabSz="685800" rtl="0" eaLnBrk="0" fontAlgn="base" hangingPunct="0">
              <a:lnSpc>
                <a:spcPct val="90000"/>
              </a:lnSpc>
              <a:spcBef>
                <a:spcPct val="0"/>
              </a:spcBef>
              <a:spcAft>
                <a:spcPct val="0"/>
              </a:spcAft>
              <a:defRPr sz="3300">
                <a:solidFill>
                  <a:schemeClr val="tx1"/>
                </a:solidFill>
                <a:latin typeface="Calibri Light" charset="0"/>
              </a:defRPr>
            </a:lvl5pPr>
            <a:lvl6pPr marL="457200" algn="l" defTabSz="685800" rtl="0" fontAlgn="base">
              <a:lnSpc>
                <a:spcPct val="90000"/>
              </a:lnSpc>
              <a:spcBef>
                <a:spcPct val="0"/>
              </a:spcBef>
              <a:spcAft>
                <a:spcPct val="0"/>
              </a:spcAft>
              <a:defRPr sz="3300">
                <a:solidFill>
                  <a:schemeClr val="tx1"/>
                </a:solidFill>
                <a:latin typeface="Calibri Light" charset="0"/>
              </a:defRPr>
            </a:lvl6pPr>
            <a:lvl7pPr marL="914400" algn="l" defTabSz="685800" rtl="0" fontAlgn="base">
              <a:lnSpc>
                <a:spcPct val="90000"/>
              </a:lnSpc>
              <a:spcBef>
                <a:spcPct val="0"/>
              </a:spcBef>
              <a:spcAft>
                <a:spcPct val="0"/>
              </a:spcAft>
              <a:defRPr sz="3300">
                <a:solidFill>
                  <a:schemeClr val="tx1"/>
                </a:solidFill>
                <a:latin typeface="Calibri Light" charset="0"/>
              </a:defRPr>
            </a:lvl7pPr>
            <a:lvl8pPr marL="1371600" algn="l" defTabSz="685800" rtl="0" fontAlgn="base">
              <a:lnSpc>
                <a:spcPct val="90000"/>
              </a:lnSpc>
              <a:spcBef>
                <a:spcPct val="0"/>
              </a:spcBef>
              <a:spcAft>
                <a:spcPct val="0"/>
              </a:spcAft>
              <a:defRPr sz="3300">
                <a:solidFill>
                  <a:schemeClr val="tx1"/>
                </a:solidFill>
                <a:latin typeface="Calibri Light" charset="0"/>
              </a:defRPr>
            </a:lvl8pPr>
            <a:lvl9pPr marL="1828800" algn="l" defTabSz="685800" rtl="0" fontAlgn="base">
              <a:lnSpc>
                <a:spcPct val="90000"/>
              </a:lnSpc>
              <a:spcBef>
                <a:spcPct val="0"/>
              </a:spcBef>
              <a:spcAft>
                <a:spcPct val="0"/>
              </a:spcAft>
              <a:defRPr sz="3300">
                <a:solidFill>
                  <a:schemeClr val="tx1"/>
                </a:solidFill>
                <a:latin typeface="Calibri Light" charset="0"/>
              </a:defRPr>
            </a:lvl9pPr>
          </a:lstStyle>
          <a:p>
            <a:pPr eaLnBrk="1" hangingPunct="1">
              <a:defRPr/>
            </a:pPr>
            <a:r>
              <a:rPr lang="en-US" altLang="en-US" dirty="0"/>
              <a:t>Crucible Tongs</a:t>
            </a:r>
          </a:p>
          <a:p>
            <a:pPr eaLnBrk="1" hangingPunct="1">
              <a:defRPr/>
            </a:pPr>
            <a:r>
              <a:rPr lang="en-US" altLang="en-US" dirty="0"/>
              <a:t>(</a:t>
            </a:r>
            <a:r>
              <a:rPr lang="en-US" altLang="en-US" dirty="0" err="1"/>
              <a:t>Tabak</a:t>
            </a:r>
            <a:r>
              <a:rPr lang="en-US" altLang="en-US" dirty="0"/>
              <a:t> </a:t>
            </a:r>
            <a:r>
              <a:rPr lang="en-US" altLang="en-US" dirty="0" err="1"/>
              <a:t>Tutacağı</a:t>
            </a:r>
            <a:r>
              <a:rPr lang="en-US" altLang="en-US" dirty="0"/>
              <a:t>)</a:t>
            </a:r>
          </a:p>
          <a:p>
            <a:pPr defTabSz="914400" eaLnBrk="1" hangingPunct="1">
              <a:lnSpc>
                <a:spcPct val="100000"/>
              </a:lnSpc>
              <a:defRPr/>
            </a:pPr>
            <a:endParaRPr lang="en-US" altLang="en-US" sz="1800" dirty="0">
              <a:solidFill>
                <a:prstClr val="black"/>
              </a:solidFill>
              <a:latin typeface="Arial" charset="0"/>
            </a:endParaRPr>
          </a:p>
          <a:p>
            <a:pPr eaLnBrk="1" hangingPunct="1">
              <a:defRPr/>
            </a:pPr>
            <a:endParaRPr lang="en-US" altLang="en-US" dirty="0"/>
          </a:p>
        </p:txBody>
      </p:sp>
      <p:pic>
        <p:nvPicPr>
          <p:cNvPr id="57346" name="Picture 9" descr="Crucible Tongs, Nickel-Plated">
            <a:hlinkClick r:id="rId2"/>
            <a:extLst>
              <a:ext uri="{FF2B5EF4-FFF2-40B4-BE49-F238E27FC236}">
                <a16:creationId xmlns:a16="http://schemas.microsoft.com/office/drawing/2014/main" id="{E667AB85-25A7-C612-8F73-DC680B9F4BEB}"/>
              </a:ext>
            </a:extLst>
          </p:cNvPr>
          <p:cNvPicPr>
            <a:picLocks noChangeArrowheads="1"/>
          </p:cNvPicPr>
          <p:nvPr/>
        </p:nvPicPr>
        <p:blipFill>
          <a:blip r:embed="rId3">
            <a:extLst>
              <a:ext uri="{28A0092B-C50C-407E-A947-70E740481C1C}">
                <a14:useLocalDpi xmlns:a14="http://schemas.microsoft.com/office/drawing/2010/main" val="0"/>
              </a:ext>
            </a:extLst>
          </a:blip>
          <a:srcRect t="15283" b="18492"/>
          <a:stretch>
            <a:fillRect/>
          </a:stretch>
        </p:blipFill>
        <p:spPr bwMode="auto">
          <a:xfrm>
            <a:off x="5608638" y="1747838"/>
            <a:ext cx="2879725"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A847FCDE-F818-C2CB-C058-24947077C8CF}"/>
              </a:ext>
            </a:extLst>
          </p:cNvPr>
          <p:cNvSpPr txBox="1">
            <a:spLocks noChangeArrowheads="1"/>
          </p:cNvSpPr>
          <p:nvPr/>
        </p:nvSpPr>
        <p:spPr bwMode="auto">
          <a:xfrm>
            <a:off x="290513" y="4252913"/>
            <a:ext cx="8442325" cy="2489200"/>
          </a:xfrm>
          <a:prstGeom prst="rect">
            <a:avLst/>
          </a:prstGeom>
          <a:ln w="38100"/>
        </p:spPr>
        <p:style>
          <a:lnRef idx="2">
            <a:schemeClr val="accent6"/>
          </a:lnRef>
          <a:fillRef idx="1">
            <a:schemeClr val="lt1"/>
          </a:fillRef>
          <a:effectRef idx="0">
            <a:schemeClr val="accent6"/>
          </a:effectRef>
          <a:fontRef idx="minor">
            <a:schemeClr val="dk1"/>
          </a:fontRef>
        </p:style>
        <p:txBody>
          <a:bodyPr anchor="ct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charset="0"/>
              </a:defRPr>
            </a:lvl2pPr>
            <a:lvl3pPr algn="l" defTabSz="685800" rtl="0" eaLnBrk="0" fontAlgn="base" hangingPunct="0">
              <a:lnSpc>
                <a:spcPct val="90000"/>
              </a:lnSpc>
              <a:spcBef>
                <a:spcPct val="0"/>
              </a:spcBef>
              <a:spcAft>
                <a:spcPct val="0"/>
              </a:spcAft>
              <a:defRPr sz="3300">
                <a:solidFill>
                  <a:schemeClr val="tx1"/>
                </a:solidFill>
                <a:latin typeface="Calibri Light" charset="0"/>
              </a:defRPr>
            </a:lvl3pPr>
            <a:lvl4pPr algn="l" defTabSz="685800" rtl="0" eaLnBrk="0" fontAlgn="base" hangingPunct="0">
              <a:lnSpc>
                <a:spcPct val="90000"/>
              </a:lnSpc>
              <a:spcBef>
                <a:spcPct val="0"/>
              </a:spcBef>
              <a:spcAft>
                <a:spcPct val="0"/>
              </a:spcAft>
              <a:defRPr sz="3300">
                <a:solidFill>
                  <a:schemeClr val="tx1"/>
                </a:solidFill>
                <a:latin typeface="Calibri Light" charset="0"/>
              </a:defRPr>
            </a:lvl4pPr>
            <a:lvl5pPr algn="l" defTabSz="685800" rtl="0" eaLnBrk="0" fontAlgn="base" hangingPunct="0">
              <a:lnSpc>
                <a:spcPct val="90000"/>
              </a:lnSpc>
              <a:spcBef>
                <a:spcPct val="0"/>
              </a:spcBef>
              <a:spcAft>
                <a:spcPct val="0"/>
              </a:spcAft>
              <a:defRPr sz="3300">
                <a:solidFill>
                  <a:schemeClr val="tx1"/>
                </a:solidFill>
                <a:latin typeface="Calibri Light" charset="0"/>
              </a:defRPr>
            </a:lvl5pPr>
            <a:lvl6pPr marL="457200" algn="l" defTabSz="685800" rtl="0" fontAlgn="base">
              <a:lnSpc>
                <a:spcPct val="90000"/>
              </a:lnSpc>
              <a:spcBef>
                <a:spcPct val="0"/>
              </a:spcBef>
              <a:spcAft>
                <a:spcPct val="0"/>
              </a:spcAft>
              <a:defRPr sz="3300">
                <a:solidFill>
                  <a:schemeClr val="tx1"/>
                </a:solidFill>
                <a:latin typeface="Calibri Light" charset="0"/>
              </a:defRPr>
            </a:lvl6pPr>
            <a:lvl7pPr marL="914400" algn="l" defTabSz="685800" rtl="0" fontAlgn="base">
              <a:lnSpc>
                <a:spcPct val="90000"/>
              </a:lnSpc>
              <a:spcBef>
                <a:spcPct val="0"/>
              </a:spcBef>
              <a:spcAft>
                <a:spcPct val="0"/>
              </a:spcAft>
              <a:defRPr sz="3300">
                <a:solidFill>
                  <a:schemeClr val="tx1"/>
                </a:solidFill>
                <a:latin typeface="Calibri Light" charset="0"/>
              </a:defRPr>
            </a:lvl7pPr>
            <a:lvl8pPr marL="1371600" algn="l" defTabSz="685800" rtl="0" fontAlgn="base">
              <a:lnSpc>
                <a:spcPct val="90000"/>
              </a:lnSpc>
              <a:spcBef>
                <a:spcPct val="0"/>
              </a:spcBef>
              <a:spcAft>
                <a:spcPct val="0"/>
              </a:spcAft>
              <a:defRPr sz="3300">
                <a:solidFill>
                  <a:schemeClr val="tx1"/>
                </a:solidFill>
                <a:latin typeface="Calibri Light" charset="0"/>
              </a:defRPr>
            </a:lvl8pPr>
            <a:lvl9pPr marL="1828800" algn="l" defTabSz="685800" rtl="0" fontAlgn="base">
              <a:lnSpc>
                <a:spcPct val="90000"/>
              </a:lnSpc>
              <a:spcBef>
                <a:spcPct val="0"/>
              </a:spcBef>
              <a:spcAft>
                <a:spcPct val="0"/>
              </a:spcAft>
              <a:defRPr sz="3300">
                <a:solidFill>
                  <a:schemeClr val="tx1"/>
                </a:solidFill>
                <a:latin typeface="Calibri Light" charset="0"/>
              </a:defRPr>
            </a:lvl9pPr>
          </a:lstStyle>
          <a:p>
            <a:pPr eaLnBrk="1" hangingPunct="1">
              <a:defRPr/>
            </a:pPr>
            <a:r>
              <a:rPr lang="en-US" altLang="en-US" dirty="0"/>
              <a:t>Beaker Tongs</a:t>
            </a:r>
          </a:p>
          <a:p>
            <a:pPr eaLnBrk="1" hangingPunct="1">
              <a:defRPr/>
            </a:pPr>
            <a:r>
              <a:rPr lang="en-US" altLang="en-US" dirty="0"/>
              <a:t>(</a:t>
            </a:r>
            <a:r>
              <a:rPr lang="en-US" altLang="en-US" dirty="0" err="1"/>
              <a:t>Beher</a:t>
            </a:r>
            <a:r>
              <a:rPr lang="en-US" altLang="en-US" dirty="0"/>
              <a:t> </a:t>
            </a:r>
            <a:r>
              <a:rPr lang="en-US" altLang="en-US" dirty="0" err="1"/>
              <a:t>Tutacağı</a:t>
            </a:r>
            <a:r>
              <a:rPr lang="en-US" altLang="en-US" dirty="0"/>
              <a:t>)</a:t>
            </a:r>
          </a:p>
          <a:p>
            <a:pPr eaLnBrk="1" hangingPunct="1">
              <a:defRPr/>
            </a:pPr>
            <a:endParaRPr lang="en-US" altLang="en-US" dirty="0"/>
          </a:p>
        </p:txBody>
      </p:sp>
      <p:pic>
        <p:nvPicPr>
          <p:cNvPr id="57348" name="Picture 5" descr="Surefast Beaker Clamp">
            <a:hlinkClick r:id="rId4"/>
            <a:extLst>
              <a:ext uri="{FF2B5EF4-FFF2-40B4-BE49-F238E27FC236}">
                <a16:creationId xmlns:a16="http://schemas.microsoft.com/office/drawing/2014/main" id="{AFE5C0D1-F485-4A9D-E181-E7D4AC6CF27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8638" y="4422775"/>
            <a:ext cx="2879725"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ağ Ok 1">
            <a:extLst>
              <a:ext uri="{FF2B5EF4-FFF2-40B4-BE49-F238E27FC236}">
                <a16:creationId xmlns:a16="http://schemas.microsoft.com/office/drawing/2014/main" id="{A20244D6-A41F-6F66-A07B-E9994D4C989A}"/>
              </a:ext>
            </a:extLst>
          </p:cNvPr>
          <p:cNvSpPr/>
          <p:nvPr/>
        </p:nvSpPr>
        <p:spPr>
          <a:xfrm>
            <a:off x="3395663" y="5080000"/>
            <a:ext cx="1968500" cy="504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sp>
        <p:nvSpPr>
          <p:cNvPr id="12" name="Rectangle 2">
            <a:extLst>
              <a:ext uri="{FF2B5EF4-FFF2-40B4-BE49-F238E27FC236}">
                <a16:creationId xmlns:a16="http://schemas.microsoft.com/office/drawing/2014/main" id="{8F0504DC-180C-B1F4-7977-88E9FD87AD5D}"/>
              </a:ext>
            </a:extLst>
          </p:cNvPr>
          <p:cNvSpPr txBox="1">
            <a:spLocks noChangeArrowheads="1"/>
          </p:cNvSpPr>
          <p:nvPr/>
        </p:nvSpPr>
        <p:spPr bwMode="auto">
          <a:xfrm>
            <a:off x="290513" y="331788"/>
            <a:ext cx="4829175" cy="3744912"/>
          </a:xfrm>
          <a:prstGeom prst="rect">
            <a:avLst/>
          </a:prstGeom>
          <a:ln w="38100"/>
        </p:spPr>
        <p:style>
          <a:lnRef idx="2">
            <a:schemeClr val="dk1"/>
          </a:lnRef>
          <a:fillRef idx="1">
            <a:schemeClr val="lt1"/>
          </a:fillRef>
          <a:effectRef idx="0">
            <a:schemeClr val="dk1"/>
          </a:effectRef>
          <a:fontRef idx="minor">
            <a:schemeClr val="dk1"/>
          </a:fontRef>
        </p:style>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charset="0"/>
              </a:defRPr>
            </a:lvl2pPr>
            <a:lvl3pPr algn="l" defTabSz="685800" rtl="0" eaLnBrk="0" fontAlgn="base" hangingPunct="0">
              <a:lnSpc>
                <a:spcPct val="90000"/>
              </a:lnSpc>
              <a:spcBef>
                <a:spcPct val="0"/>
              </a:spcBef>
              <a:spcAft>
                <a:spcPct val="0"/>
              </a:spcAft>
              <a:defRPr sz="3300">
                <a:solidFill>
                  <a:schemeClr val="tx1"/>
                </a:solidFill>
                <a:latin typeface="Calibri Light" charset="0"/>
              </a:defRPr>
            </a:lvl3pPr>
            <a:lvl4pPr algn="l" defTabSz="685800" rtl="0" eaLnBrk="0" fontAlgn="base" hangingPunct="0">
              <a:lnSpc>
                <a:spcPct val="90000"/>
              </a:lnSpc>
              <a:spcBef>
                <a:spcPct val="0"/>
              </a:spcBef>
              <a:spcAft>
                <a:spcPct val="0"/>
              </a:spcAft>
              <a:defRPr sz="3300">
                <a:solidFill>
                  <a:schemeClr val="tx1"/>
                </a:solidFill>
                <a:latin typeface="Calibri Light" charset="0"/>
              </a:defRPr>
            </a:lvl4pPr>
            <a:lvl5pPr algn="l" defTabSz="685800" rtl="0" eaLnBrk="0" fontAlgn="base" hangingPunct="0">
              <a:lnSpc>
                <a:spcPct val="90000"/>
              </a:lnSpc>
              <a:spcBef>
                <a:spcPct val="0"/>
              </a:spcBef>
              <a:spcAft>
                <a:spcPct val="0"/>
              </a:spcAft>
              <a:defRPr sz="3300">
                <a:solidFill>
                  <a:schemeClr val="tx1"/>
                </a:solidFill>
                <a:latin typeface="Calibri Light" charset="0"/>
              </a:defRPr>
            </a:lvl5pPr>
            <a:lvl6pPr marL="457200" algn="l" defTabSz="685800" rtl="0" fontAlgn="base">
              <a:lnSpc>
                <a:spcPct val="90000"/>
              </a:lnSpc>
              <a:spcBef>
                <a:spcPct val="0"/>
              </a:spcBef>
              <a:spcAft>
                <a:spcPct val="0"/>
              </a:spcAft>
              <a:defRPr sz="3300">
                <a:solidFill>
                  <a:schemeClr val="tx1"/>
                </a:solidFill>
                <a:latin typeface="Calibri Light" charset="0"/>
              </a:defRPr>
            </a:lvl6pPr>
            <a:lvl7pPr marL="914400" algn="l" defTabSz="685800" rtl="0" fontAlgn="base">
              <a:lnSpc>
                <a:spcPct val="90000"/>
              </a:lnSpc>
              <a:spcBef>
                <a:spcPct val="0"/>
              </a:spcBef>
              <a:spcAft>
                <a:spcPct val="0"/>
              </a:spcAft>
              <a:defRPr sz="3300">
                <a:solidFill>
                  <a:schemeClr val="tx1"/>
                </a:solidFill>
                <a:latin typeface="Calibri Light" charset="0"/>
              </a:defRPr>
            </a:lvl7pPr>
            <a:lvl8pPr marL="1371600" algn="l" defTabSz="685800" rtl="0" fontAlgn="base">
              <a:lnSpc>
                <a:spcPct val="90000"/>
              </a:lnSpc>
              <a:spcBef>
                <a:spcPct val="0"/>
              </a:spcBef>
              <a:spcAft>
                <a:spcPct val="0"/>
              </a:spcAft>
              <a:defRPr sz="3300">
                <a:solidFill>
                  <a:schemeClr val="tx1"/>
                </a:solidFill>
                <a:latin typeface="Calibri Light" charset="0"/>
              </a:defRPr>
            </a:lvl8pPr>
            <a:lvl9pPr marL="1828800" algn="l" defTabSz="685800" rtl="0" fontAlgn="base">
              <a:lnSpc>
                <a:spcPct val="90000"/>
              </a:lnSpc>
              <a:spcBef>
                <a:spcPct val="0"/>
              </a:spcBef>
              <a:spcAft>
                <a:spcPct val="0"/>
              </a:spcAft>
              <a:defRPr sz="3300">
                <a:solidFill>
                  <a:schemeClr val="tx1"/>
                </a:solidFill>
                <a:latin typeface="Calibri Light" charset="0"/>
              </a:defRPr>
            </a:lvl9pPr>
          </a:lstStyle>
          <a:p>
            <a:pPr eaLnBrk="1" hangingPunct="1">
              <a:lnSpc>
                <a:spcPct val="100000"/>
              </a:lnSpc>
              <a:defRPr/>
            </a:pPr>
            <a:r>
              <a:rPr lang="en-US" altLang="en-US" dirty="0"/>
              <a:t>Test Tube Holder </a:t>
            </a:r>
          </a:p>
          <a:p>
            <a:pPr eaLnBrk="1" hangingPunct="1">
              <a:lnSpc>
                <a:spcPct val="100000"/>
              </a:lnSpc>
              <a:defRPr/>
            </a:pPr>
            <a:r>
              <a:rPr lang="en-US" altLang="en-US" dirty="0"/>
              <a:t>(</a:t>
            </a:r>
            <a:r>
              <a:rPr lang="en-US" altLang="en-US" dirty="0" err="1"/>
              <a:t>Tüp</a:t>
            </a:r>
            <a:r>
              <a:rPr lang="en-US" altLang="en-US" dirty="0"/>
              <a:t> </a:t>
            </a:r>
            <a:r>
              <a:rPr lang="en-US" altLang="en-US" dirty="0" err="1"/>
              <a:t>Tutacağı</a:t>
            </a:r>
            <a:r>
              <a:rPr lang="en-US" altLang="en-US" dirty="0"/>
              <a:t>)</a:t>
            </a:r>
          </a:p>
          <a:p>
            <a:pPr marL="285750" indent="-285750" eaLnBrk="1" hangingPunct="1">
              <a:lnSpc>
                <a:spcPct val="100000"/>
              </a:lnSpc>
              <a:buFont typeface="Arial" charset="0"/>
              <a:buChar char="•"/>
              <a:defRPr/>
            </a:pPr>
            <a:r>
              <a:rPr lang="en-US" altLang="en-US" sz="1800" dirty="0" err="1">
                <a:solidFill>
                  <a:prstClr val="black"/>
                </a:solidFill>
                <a:latin typeface="Arial" charset="0"/>
              </a:rPr>
              <a:t>Tüp</a:t>
            </a:r>
            <a:r>
              <a:rPr lang="en-US" altLang="en-US" sz="1800" dirty="0">
                <a:solidFill>
                  <a:prstClr val="black"/>
                </a:solidFill>
                <a:latin typeface="Arial" charset="0"/>
              </a:rPr>
              <a:t> </a:t>
            </a:r>
            <a:r>
              <a:rPr lang="en-US" altLang="en-US" sz="1800" dirty="0" err="1">
                <a:solidFill>
                  <a:prstClr val="black"/>
                </a:solidFill>
                <a:latin typeface="Arial" charset="0"/>
              </a:rPr>
              <a:t>taşımak</a:t>
            </a:r>
            <a:r>
              <a:rPr lang="en-US" altLang="en-US" sz="1800" dirty="0">
                <a:solidFill>
                  <a:prstClr val="black"/>
                </a:solidFill>
                <a:latin typeface="Arial" charset="0"/>
              </a:rPr>
              <a:t> </a:t>
            </a:r>
            <a:r>
              <a:rPr lang="en-US" altLang="en-US" sz="1800" dirty="0" err="1">
                <a:solidFill>
                  <a:prstClr val="black"/>
                </a:solidFill>
                <a:latin typeface="Arial" charset="0"/>
              </a:rPr>
              <a:t>ve</a:t>
            </a:r>
            <a:r>
              <a:rPr lang="en-US" altLang="en-US" sz="1800" dirty="0">
                <a:solidFill>
                  <a:prstClr val="black"/>
                </a:solidFill>
                <a:latin typeface="Arial" charset="0"/>
              </a:rPr>
              <a:t> </a:t>
            </a:r>
            <a:r>
              <a:rPr lang="en-US" altLang="en-US" sz="1800" dirty="0" err="1">
                <a:solidFill>
                  <a:prstClr val="black"/>
                </a:solidFill>
                <a:latin typeface="Arial" charset="0"/>
              </a:rPr>
              <a:t>tutmak</a:t>
            </a:r>
            <a:r>
              <a:rPr lang="en-US" altLang="en-US" sz="1800" dirty="0">
                <a:solidFill>
                  <a:prstClr val="black"/>
                </a:solidFill>
                <a:latin typeface="Arial" charset="0"/>
              </a:rPr>
              <a:t> </a:t>
            </a:r>
            <a:r>
              <a:rPr lang="en-US" altLang="en-US" sz="1800" dirty="0" err="1">
                <a:solidFill>
                  <a:prstClr val="black"/>
                </a:solidFill>
                <a:latin typeface="Arial" charset="0"/>
              </a:rPr>
              <a:t>için</a:t>
            </a:r>
            <a:r>
              <a:rPr lang="en-US" altLang="en-US" sz="1800" dirty="0">
                <a:solidFill>
                  <a:prstClr val="black"/>
                </a:solidFill>
                <a:latin typeface="Arial" charset="0"/>
              </a:rPr>
              <a:t> </a:t>
            </a:r>
            <a:r>
              <a:rPr lang="en-US" altLang="en-US" sz="1800" dirty="0" err="1">
                <a:solidFill>
                  <a:prstClr val="black"/>
                </a:solidFill>
                <a:latin typeface="Arial" charset="0"/>
              </a:rPr>
              <a:t>kullanılır</a:t>
            </a:r>
            <a:endParaRPr lang="en-US" altLang="en-US" sz="1800" dirty="0">
              <a:solidFill>
                <a:prstClr val="black"/>
              </a:solidFill>
              <a:latin typeface="Arial" charset="0"/>
            </a:endParaRPr>
          </a:p>
          <a:p>
            <a:pPr defTabSz="914400" eaLnBrk="1" hangingPunct="1">
              <a:lnSpc>
                <a:spcPct val="100000"/>
              </a:lnSpc>
              <a:defRPr/>
            </a:pPr>
            <a:endParaRPr lang="en-US" altLang="en-US" sz="1800" dirty="0">
              <a:solidFill>
                <a:prstClr val="black"/>
              </a:solidFill>
              <a:latin typeface="Arial" charset="0"/>
            </a:endParaRPr>
          </a:p>
          <a:p>
            <a:pPr eaLnBrk="1" hangingPunct="1">
              <a:defRPr/>
            </a:pPr>
            <a:endParaRPr lang="en-US" altLang="en-US" dirty="0"/>
          </a:p>
        </p:txBody>
      </p:sp>
      <p:pic>
        <p:nvPicPr>
          <p:cNvPr id="57351" name="Picture 9" descr="Test Tube Clamp with Grips, Stoddard">
            <a:hlinkClick r:id="rId6"/>
            <a:extLst>
              <a:ext uri="{FF2B5EF4-FFF2-40B4-BE49-F238E27FC236}">
                <a16:creationId xmlns:a16="http://schemas.microsoft.com/office/drawing/2014/main" id="{0AF4BCF2-67A1-4F4B-4DA4-ACA811167DF4}"/>
              </a:ext>
            </a:extLst>
          </p:cNvPr>
          <p:cNvPicPr>
            <a:picLocks noGrp="1" noChangeArrowheads="1"/>
          </p:cNvPicPr>
          <p:nvPr>
            <p:ph sz="half" idx="2"/>
          </p:nvPr>
        </p:nvPicPr>
        <p:blipFill>
          <a:blip r:embed="rId7">
            <a:extLst>
              <a:ext uri="{28A0092B-C50C-407E-A947-70E740481C1C}">
                <a14:useLocalDpi xmlns:a14="http://schemas.microsoft.com/office/drawing/2010/main" val="0"/>
              </a:ext>
            </a:extLst>
          </a:blip>
          <a:srcRect t="24136" b="25969"/>
          <a:stretch>
            <a:fillRect/>
          </a:stretch>
        </p:blipFill>
        <p:spPr>
          <a:xfrm>
            <a:off x="1265238" y="1762125"/>
            <a:ext cx="2879725" cy="2160588"/>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2C027A94-2B06-4305-9607-082F53871AA1}"/>
              </a:ext>
            </a:extLst>
          </p:cNvPr>
          <p:cNvSpPr>
            <a:spLocks noGrp="1" noChangeArrowheads="1"/>
          </p:cNvSpPr>
          <p:nvPr>
            <p:ph type="title"/>
          </p:nvPr>
        </p:nvSpPr>
        <p:spPr>
          <a:xfrm>
            <a:off x="611188" y="457200"/>
            <a:ext cx="3600450" cy="6172200"/>
          </a:xfrm>
          <a:ln w="25400"/>
        </p:spPr>
        <p:style>
          <a:lnRef idx="2">
            <a:schemeClr val="accent2"/>
          </a:lnRef>
          <a:fillRef idx="1">
            <a:schemeClr val="lt1"/>
          </a:fillRef>
          <a:effectRef idx="0">
            <a:schemeClr val="accent2"/>
          </a:effectRef>
          <a:fontRef idx="minor">
            <a:schemeClr val="dk1"/>
          </a:fontRef>
        </p:style>
        <p:txBody>
          <a:bodyPr anchor="t"/>
          <a:lstStyle/>
          <a:p>
            <a:pPr eaLnBrk="1" hangingPunct="1">
              <a:defRPr/>
            </a:pPr>
            <a:r>
              <a:rPr lang="en-US" altLang="en-US" dirty="0"/>
              <a:t>Thermometer</a:t>
            </a:r>
            <a:br>
              <a:rPr lang="en-US" altLang="en-US" dirty="0"/>
            </a:br>
            <a:r>
              <a:rPr lang="en-US" altLang="en-US" dirty="0"/>
              <a:t>(</a:t>
            </a:r>
            <a:r>
              <a:rPr lang="en-US" altLang="en-US" dirty="0" err="1"/>
              <a:t>Termometre</a:t>
            </a:r>
            <a:r>
              <a:rPr lang="en-US" altLang="en-US" dirty="0"/>
              <a:t>)</a:t>
            </a:r>
          </a:p>
        </p:txBody>
      </p:sp>
      <p:sp>
        <p:nvSpPr>
          <p:cNvPr id="58370" name="Rectangle 3">
            <a:extLst>
              <a:ext uri="{FF2B5EF4-FFF2-40B4-BE49-F238E27FC236}">
                <a16:creationId xmlns:a16="http://schemas.microsoft.com/office/drawing/2014/main" id="{37F7AFE0-DC3A-FB5D-0F48-134B26FB3D16}"/>
              </a:ext>
            </a:extLst>
          </p:cNvPr>
          <p:cNvSpPr>
            <a:spLocks noGrp="1"/>
          </p:cNvSpPr>
          <p:nvPr>
            <p:ph type="body" sz="half" idx="1"/>
          </p:nvPr>
        </p:nvSpPr>
        <p:spPr>
          <a:xfrm>
            <a:off x="728663" y="1746250"/>
            <a:ext cx="3505200" cy="4419600"/>
          </a:xfrm>
        </p:spPr>
        <p:txBody>
          <a:bodyPr/>
          <a:lstStyle/>
          <a:p>
            <a:pPr eaLnBrk="1" hangingPunct="1"/>
            <a:r>
              <a:rPr lang="en-US" altLang="en-US"/>
              <a:t>Ölçüm aracıdır.</a:t>
            </a:r>
          </a:p>
        </p:txBody>
      </p:sp>
      <p:grpSp>
        <p:nvGrpSpPr>
          <p:cNvPr id="58371" name="Grup 3">
            <a:extLst>
              <a:ext uri="{FF2B5EF4-FFF2-40B4-BE49-F238E27FC236}">
                <a16:creationId xmlns:a16="http://schemas.microsoft.com/office/drawing/2014/main" id="{BEA4CD7B-C7C4-A7F2-2B21-3F254C1DED6C}"/>
              </a:ext>
            </a:extLst>
          </p:cNvPr>
          <p:cNvGrpSpPr>
            <a:grpSpLocks/>
          </p:cNvGrpSpPr>
          <p:nvPr/>
        </p:nvGrpSpPr>
        <p:grpSpPr bwMode="auto">
          <a:xfrm>
            <a:off x="4716463" y="457200"/>
            <a:ext cx="3849687" cy="6172200"/>
            <a:chOff x="4939362" y="457200"/>
            <a:chExt cx="3849359" cy="6171456"/>
          </a:xfrm>
        </p:grpSpPr>
        <p:sp>
          <p:nvSpPr>
            <p:cNvPr id="5" name="Rectangle 2">
              <a:extLst>
                <a:ext uri="{FF2B5EF4-FFF2-40B4-BE49-F238E27FC236}">
                  <a16:creationId xmlns:a16="http://schemas.microsoft.com/office/drawing/2014/main" id="{D85C9526-925C-6A3A-3F9C-F72E37F116BD}"/>
                </a:ext>
              </a:extLst>
            </p:cNvPr>
            <p:cNvSpPr txBox="1">
              <a:spLocks noChangeArrowheads="1"/>
            </p:cNvSpPr>
            <p:nvPr/>
          </p:nvSpPr>
          <p:spPr bwMode="auto">
            <a:xfrm>
              <a:off x="4939362" y="457200"/>
              <a:ext cx="3849359" cy="6171456"/>
            </a:xfrm>
            <a:prstGeom prst="rect">
              <a:avLst/>
            </a:prstGeom>
            <a:ln w="25400"/>
          </p:spPr>
          <p:style>
            <a:lnRef idx="2">
              <a:schemeClr val="accent1"/>
            </a:lnRef>
            <a:fillRef idx="1">
              <a:schemeClr val="lt1"/>
            </a:fillRef>
            <a:effectRef idx="0">
              <a:schemeClr val="accent1"/>
            </a:effectRef>
            <a:fontRef idx="minor">
              <a:schemeClr val="dk1"/>
            </a:fontRef>
          </p:style>
          <p:txBody>
            <a:bodyP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charset="0"/>
                </a:defRPr>
              </a:lvl2pPr>
              <a:lvl3pPr algn="l" defTabSz="685800" rtl="0" eaLnBrk="0" fontAlgn="base" hangingPunct="0">
                <a:lnSpc>
                  <a:spcPct val="90000"/>
                </a:lnSpc>
                <a:spcBef>
                  <a:spcPct val="0"/>
                </a:spcBef>
                <a:spcAft>
                  <a:spcPct val="0"/>
                </a:spcAft>
                <a:defRPr sz="3300">
                  <a:solidFill>
                    <a:schemeClr val="tx1"/>
                  </a:solidFill>
                  <a:latin typeface="Calibri Light" charset="0"/>
                </a:defRPr>
              </a:lvl3pPr>
              <a:lvl4pPr algn="l" defTabSz="685800" rtl="0" eaLnBrk="0" fontAlgn="base" hangingPunct="0">
                <a:lnSpc>
                  <a:spcPct val="90000"/>
                </a:lnSpc>
                <a:spcBef>
                  <a:spcPct val="0"/>
                </a:spcBef>
                <a:spcAft>
                  <a:spcPct val="0"/>
                </a:spcAft>
                <a:defRPr sz="3300">
                  <a:solidFill>
                    <a:schemeClr val="tx1"/>
                  </a:solidFill>
                  <a:latin typeface="Calibri Light" charset="0"/>
                </a:defRPr>
              </a:lvl4pPr>
              <a:lvl5pPr algn="l" defTabSz="685800" rtl="0" eaLnBrk="0" fontAlgn="base" hangingPunct="0">
                <a:lnSpc>
                  <a:spcPct val="90000"/>
                </a:lnSpc>
                <a:spcBef>
                  <a:spcPct val="0"/>
                </a:spcBef>
                <a:spcAft>
                  <a:spcPct val="0"/>
                </a:spcAft>
                <a:defRPr sz="3300">
                  <a:solidFill>
                    <a:schemeClr val="tx1"/>
                  </a:solidFill>
                  <a:latin typeface="Calibri Light" charset="0"/>
                </a:defRPr>
              </a:lvl5pPr>
              <a:lvl6pPr marL="457200" algn="l" defTabSz="685800" rtl="0" fontAlgn="base">
                <a:lnSpc>
                  <a:spcPct val="90000"/>
                </a:lnSpc>
                <a:spcBef>
                  <a:spcPct val="0"/>
                </a:spcBef>
                <a:spcAft>
                  <a:spcPct val="0"/>
                </a:spcAft>
                <a:defRPr sz="3300">
                  <a:solidFill>
                    <a:schemeClr val="tx1"/>
                  </a:solidFill>
                  <a:latin typeface="Calibri Light" charset="0"/>
                </a:defRPr>
              </a:lvl6pPr>
              <a:lvl7pPr marL="914400" algn="l" defTabSz="685800" rtl="0" fontAlgn="base">
                <a:lnSpc>
                  <a:spcPct val="90000"/>
                </a:lnSpc>
                <a:spcBef>
                  <a:spcPct val="0"/>
                </a:spcBef>
                <a:spcAft>
                  <a:spcPct val="0"/>
                </a:spcAft>
                <a:defRPr sz="3300">
                  <a:solidFill>
                    <a:schemeClr val="tx1"/>
                  </a:solidFill>
                  <a:latin typeface="Calibri Light" charset="0"/>
                </a:defRPr>
              </a:lvl7pPr>
              <a:lvl8pPr marL="1371600" algn="l" defTabSz="685800" rtl="0" fontAlgn="base">
                <a:lnSpc>
                  <a:spcPct val="90000"/>
                </a:lnSpc>
                <a:spcBef>
                  <a:spcPct val="0"/>
                </a:spcBef>
                <a:spcAft>
                  <a:spcPct val="0"/>
                </a:spcAft>
                <a:defRPr sz="3300">
                  <a:solidFill>
                    <a:schemeClr val="tx1"/>
                  </a:solidFill>
                  <a:latin typeface="Calibri Light" charset="0"/>
                </a:defRPr>
              </a:lvl8pPr>
              <a:lvl9pPr marL="1828800" algn="l" defTabSz="685800" rtl="0" fontAlgn="base">
                <a:lnSpc>
                  <a:spcPct val="90000"/>
                </a:lnSpc>
                <a:spcBef>
                  <a:spcPct val="0"/>
                </a:spcBef>
                <a:spcAft>
                  <a:spcPct val="0"/>
                </a:spcAft>
                <a:defRPr sz="3300">
                  <a:solidFill>
                    <a:schemeClr val="tx1"/>
                  </a:solidFill>
                  <a:latin typeface="Calibri Light" charset="0"/>
                </a:defRPr>
              </a:lvl9pPr>
            </a:lstStyle>
            <a:p>
              <a:pPr eaLnBrk="1" hangingPunct="1">
                <a:defRPr/>
              </a:pPr>
              <a:r>
                <a:rPr lang="en-US" altLang="en-US" dirty="0">
                  <a:latin typeface="+mn-lt"/>
                </a:rPr>
                <a:t>Meter</a:t>
              </a:r>
              <a:r>
                <a:rPr lang="en-US" altLang="en-US" dirty="0"/>
                <a:t> </a:t>
              </a:r>
              <a:r>
                <a:rPr lang="en-US" altLang="en-US" dirty="0">
                  <a:latin typeface="+mn-lt"/>
                </a:rPr>
                <a:t>Stick</a:t>
              </a:r>
            </a:p>
            <a:p>
              <a:pPr eaLnBrk="1" hangingPunct="1">
                <a:defRPr/>
              </a:pPr>
              <a:r>
                <a:rPr lang="en-US" altLang="en-US" dirty="0">
                  <a:latin typeface="+mn-lt"/>
                </a:rPr>
                <a:t>(</a:t>
              </a:r>
              <a:r>
                <a:rPr lang="en-US" altLang="en-US" dirty="0" err="1">
                  <a:latin typeface="+mn-lt"/>
                </a:rPr>
                <a:t>Metre</a:t>
              </a:r>
              <a:r>
                <a:rPr lang="en-US" altLang="en-US" dirty="0">
                  <a:latin typeface="+mn-lt"/>
                </a:rPr>
                <a:t>)</a:t>
              </a:r>
            </a:p>
          </p:txBody>
        </p:sp>
        <p:sp>
          <p:nvSpPr>
            <p:cNvPr id="58374" name="Rectangle 3">
              <a:extLst>
                <a:ext uri="{FF2B5EF4-FFF2-40B4-BE49-F238E27FC236}">
                  <a16:creationId xmlns:a16="http://schemas.microsoft.com/office/drawing/2014/main" id="{5763E55F-1BE7-8026-41E0-3BB03659BB77}"/>
                </a:ext>
              </a:extLst>
            </p:cNvPr>
            <p:cNvSpPr txBox="1">
              <a:spLocks noChangeArrowheads="1"/>
            </p:cNvSpPr>
            <p:nvPr/>
          </p:nvSpPr>
          <p:spPr bwMode="auto">
            <a:xfrm>
              <a:off x="5239959" y="1673696"/>
              <a:ext cx="35052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r>
                <a:rPr lang="en-US" altLang="en-US"/>
                <a:t>Ölçüm aracıdır.</a:t>
              </a:r>
            </a:p>
          </p:txBody>
        </p:sp>
        <p:pic>
          <p:nvPicPr>
            <p:cNvPr id="58375" name="Resim 2">
              <a:extLst>
                <a:ext uri="{FF2B5EF4-FFF2-40B4-BE49-F238E27FC236}">
                  <a16:creationId xmlns:a16="http://schemas.microsoft.com/office/drawing/2014/main" id="{7D1253F5-6C70-6D0C-C684-85AF803AF7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43418" y="3727309"/>
              <a:ext cx="2348880" cy="234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8372" name="Resim 8">
            <a:extLst>
              <a:ext uri="{FF2B5EF4-FFF2-40B4-BE49-F238E27FC236}">
                <a16:creationId xmlns:a16="http://schemas.microsoft.com/office/drawing/2014/main" id="{BDF99AED-2BF7-85D7-88E5-8302009E917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100" y="3076575"/>
            <a:ext cx="3089275"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A82CDB4E-B6FF-36D5-C7B0-2D2D6DB1DE48}"/>
              </a:ext>
            </a:extLst>
          </p:cNvPr>
          <p:cNvSpPr>
            <a:spLocks noGrp="1" noChangeArrowheads="1"/>
          </p:cNvSpPr>
          <p:nvPr>
            <p:ph type="title"/>
          </p:nvPr>
        </p:nvSpPr>
        <p:spPr/>
        <p:txBody>
          <a:bodyPr/>
          <a:lstStyle/>
          <a:p>
            <a:pPr eaLnBrk="1" hangingPunct="1">
              <a:defRPr/>
            </a:pPr>
            <a:r>
              <a:rPr lang="en-US" altLang="en-US">
                <a:latin typeface="+mn-lt"/>
              </a:rPr>
              <a:t>Crucible and Cover (</a:t>
            </a:r>
            <a:r>
              <a:rPr lang="en-US" altLang="en-US" dirty="0" err="1">
                <a:latin typeface="+mn-lt"/>
              </a:rPr>
              <a:t>Porselen</a:t>
            </a:r>
            <a:r>
              <a:rPr lang="en-US" altLang="en-US" dirty="0">
                <a:latin typeface="+mn-lt"/>
              </a:rPr>
              <a:t> </a:t>
            </a:r>
            <a:r>
              <a:rPr lang="en-US" altLang="en-US" dirty="0" err="1">
                <a:latin typeface="+mn-lt"/>
              </a:rPr>
              <a:t>Kap</a:t>
            </a:r>
            <a:r>
              <a:rPr lang="en-US" altLang="en-US" dirty="0">
                <a:latin typeface="+mn-lt"/>
              </a:rPr>
              <a:t> </a:t>
            </a:r>
            <a:r>
              <a:rPr lang="en-US" altLang="en-US" dirty="0" err="1">
                <a:latin typeface="+mn-lt"/>
              </a:rPr>
              <a:t>ve</a:t>
            </a:r>
            <a:r>
              <a:rPr lang="en-US" altLang="en-US" dirty="0">
                <a:latin typeface="+mn-lt"/>
              </a:rPr>
              <a:t> </a:t>
            </a:r>
            <a:r>
              <a:rPr lang="en-US" altLang="en-US" dirty="0" err="1">
                <a:latin typeface="+mn-lt"/>
              </a:rPr>
              <a:t>Kapağı</a:t>
            </a:r>
            <a:r>
              <a:rPr lang="en-US" altLang="en-US" dirty="0">
                <a:latin typeface="+mn-lt"/>
              </a:rPr>
              <a:t>)</a:t>
            </a:r>
          </a:p>
        </p:txBody>
      </p:sp>
      <p:sp>
        <p:nvSpPr>
          <p:cNvPr id="59394" name="Rectangle 3">
            <a:extLst>
              <a:ext uri="{FF2B5EF4-FFF2-40B4-BE49-F238E27FC236}">
                <a16:creationId xmlns:a16="http://schemas.microsoft.com/office/drawing/2014/main" id="{60CC0637-87BB-A9C2-74DD-E74873A6080C}"/>
              </a:ext>
            </a:extLst>
          </p:cNvPr>
          <p:cNvSpPr>
            <a:spLocks noGrp="1"/>
          </p:cNvSpPr>
          <p:nvPr>
            <p:ph type="body" sz="half" idx="1"/>
          </p:nvPr>
        </p:nvSpPr>
        <p:spPr>
          <a:xfrm>
            <a:off x="755650" y="4522788"/>
            <a:ext cx="7488238" cy="1035050"/>
          </a:xfrm>
        </p:spPr>
        <p:txBody>
          <a:bodyPr/>
          <a:lstStyle/>
          <a:p>
            <a:pPr eaLnBrk="1" hangingPunct="1"/>
            <a:r>
              <a:rPr lang="en-US" altLang="en-US"/>
              <a:t>Toz numuneleri ısıtmak veya dövmek için kullanılır. Yüksek ısıya dayanıklıdır. </a:t>
            </a:r>
          </a:p>
          <a:p>
            <a:pPr eaLnBrk="1" hangingPunct="1">
              <a:buFontTx/>
              <a:buNone/>
            </a:pPr>
            <a:endParaRPr lang="en-US" altLang="en-US"/>
          </a:p>
        </p:txBody>
      </p:sp>
      <p:pic>
        <p:nvPicPr>
          <p:cNvPr id="59395" name="Picture 5" descr="Porcelain Crucibles, High Form">
            <a:hlinkClick r:id="rId2"/>
            <a:extLst>
              <a:ext uri="{FF2B5EF4-FFF2-40B4-BE49-F238E27FC236}">
                <a16:creationId xmlns:a16="http://schemas.microsoft.com/office/drawing/2014/main" id="{753F0456-4F4A-22E8-29D4-69C204891315}"/>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l="6590" r="7825"/>
          <a:stretch>
            <a:fillRect/>
          </a:stretch>
        </p:blipFill>
        <p:spPr>
          <a:xfrm>
            <a:off x="755650" y="1773238"/>
            <a:ext cx="1871663" cy="2185987"/>
          </a:xfrm>
        </p:spPr>
      </p:pic>
      <p:pic>
        <p:nvPicPr>
          <p:cNvPr id="59396" name="Picture 8" descr="742688_app">
            <a:hlinkClick r:id="rId4"/>
            <a:extLst>
              <a:ext uri="{FF2B5EF4-FFF2-40B4-BE49-F238E27FC236}">
                <a16:creationId xmlns:a16="http://schemas.microsoft.com/office/drawing/2014/main" id="{37DA6D00-DFD7-F03D-54A8-EAEDD0C14FC9}"/>
              </a:ext>
            </a:extLst>
          </p:cNvPr>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3775075" y="1920875"/>
            <a:ext cx="2038350" cy="2038350"/>
          </a:xfrm>
        </p:spPr>
      </p:pic>
      <p:sp>
        <p:nvSpPr>
          <p:cNvPr id="59397" name="Dikdörtgen 5">
            <a:extLst>
              <a:ext uri="{FF2B5EF4-FFF2-40B4-BE49-F238E27FC236}">
                <a16:creationId xmlns:a16="http://schemas.microsoft.com/office/drawing/2014/main" id="{2F275B70-342F-F672-F1A7-AEAE910C2729}"/>
              </a:ext>
            </a:extLst>
          </p:cNvPr>
          <p:cNvSpPr>
            <a:spLocks noChangeArrowheads="1"/>
          </p:cNvSpPr>
          <p:nvPr/>
        </p:nvSpPr>
        <p:spPr bwMode="auto">
          <a:xfrm>
            <a:off x="755650" y="5661025"/>
            <a:ext cx="7704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NOT: Kimya Odasında kullanılabilir. Temiz Odaya toz numuneler girmemektedir.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2A97F343-470F-61B5-F35F-60E1D23241CE}"/>
              </a:ext>
            </a:extLst>
          </p:cNvPr>
          <p:cNvSpPr>
            <a:spLocks noGrp="1" noChangeArrowheads="1"/>
          </p:cNvSpPr>
          <p:nvPr>
            <p:ph type="title"/>
          </p:nvPr>
        </p:nvSpPr>
        <p:spPr>
          <a:xfrm>
            <a:off x="558800" y="404813"/>
            <a:ext cx="7162800" cy="990600"/>
          </a:xfrm>
        </p:spPr>
        <p:txBody>
          <a:bodyPr/>
          <a:lstStyle/>
          <a:p>
            <a:pPr eaLnBrk="1" hangingPunct="1">
              <a:defRPr/>
            </a:pPr>
            <a:r>
              <a:rPr lang="en-US" altLang="en-US">
                <a:latin typeface="+mn-lt"/>
              </a:rPr>
              <a:t>Mortar and Pestle (</a:t>
            </a:r>
            <a:r>
              <a:rPr lang="en-US" altLang="en-US" dirty="0" err="1">
                <a:latin typeface="+mn-lt"/>
              </a:rPr>
              <a:t>Havan</a:t>
            </a:r>
            <a:r>
              <a:rPr lang="en-US" altLang="en-US" dirty="0">
                <a:latin typeface="+mn-lt"/>
              </a:rPr>
              <a:t> </a:t>
            </a:r>
            <a:r>
              <a:rPr lang="en-US" altLang="en-US" dirty="0" err="1">
                <a:latin typeface="+mn-lt"/>
              </a:rPr>
              <a:t>ve</a:t>
            </a:r>
            <a:r>
              <a:rPr lang="en-US" altLang="en-US" dirty="0">
                <a:latin typeface="+mn-lt"/>
              </a:rPr>
              <a:t> </a:t>
            </a:r>
            <a:r>
              <a:rPr lang="en-US" altLang="en-US" dirty="0" err="1">
                <a:latin typeface="+mn-lt"/>
              </a:rPr>
              <a:t>kolu</a:t>
            </a:r>
            <a:r>
              <a:rPr lang="en-US" altLang="en-US" dirty="0">
                <a:latin typeface="+mn-lt"/>
              </a:rPr>
              <a:t>)</a:t>
            </a:r>
          </a:p>
        </p:txBody>
      </p:sp>
      <p:sp>
        <p:nvSpPr>
          <p:cNvPr id="60418" name="Rectangle 3">
            <a:extLst>
              <a:ext uri="{FF2B5EF4-FFF2-40B4-BE49-F238E27FC236}">
                <a16:creationId xmlns:a16="http://schemas.microsoft.com/office/drawing/2014/main" id="{024D0EBB-7EA6-30B1-014E-F4548CBB747A}"/>
              </a:ext>
            </a:extLst>
          </p:cNvPr>
          <p:cNvSpPr>
            <a:spLocks noGrp="1"/>
          </p:cNvSpPr>
          <p:nvPr>
            <p:ph type="body" sz="half" idx="1"/>
          </p:nvPr>
        </p:nvSpPr>
        <p:spPr>
          <a:xfrm>
            <a:off x="900113" y="4349750"/>
            <a:ext cx="6173787" cy="1209675"/>
          </a:xfrm>
        </p:spPr>
        <p:txBody>
          <a:bodyPr/>
          <a:lstStyle/>
          <a:p>
            <a:pPr eaLnBrk="1" hangingPunct="1"/>
            <a:r>
              <a:rPr lang="en-US" altLang="en-US"/>
              <a:t>Toz numune dövme araçlarıdır.</a:t>
            </a:r>
          </a:p>
        </p:txBody>
      </p:sp>
      <p:pic>
        <p:nvPicPr>
          <p:cNvPr id="60419" name="Picture 9" descr="Porcelain Mortars and Pestles">
            <a:hlinkClick r:id="rId2"/>
            <a:extLst>
              <a:ext uri="{FF2B5EF4-FFF2-40B4-BE49-F238E27FC236}">
                <a16:creationId xmlns:a16="http://schemas.microsoft.com/office/drawing/2014/main" id="{25D544BD-2B56-05FC-3E43-1C350518A62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15533" r="4877" b="14078"/>
          <a:stretch>
            <a:fillRect/>
          </a:stretch>
        </p:blipFill>
        <p:spPr>
          <a:xfrm>
            <a:off x="2930525" y="1557338"/>
            <a:ext cx="2919413" cy="2159000"/>
          </a:xfrm>
        </p:spPr>
      </p:pic>
      <p:sp>
        <p:nvSpPr>
          <p:cNvPr id="60420" name="Dikdörtgen 5">
            <a:extLst>
              <a:ext uri="{FF2B5EF4-FFF2-40B4-BE49-F238E27FC236}">
                <a16:creationId xmlns:a16="http://schemas.microsoft.com/office/drawing/2014/main" id="{7C0F91C8-D478-B676-192F-8C659E7EF79B}"/>
              </a:ext>
            </a:extLst>
          </p:cNvPr>
          <p:cNvSpPr>
            <a:spLocks noChangeArrowheads="1"/>
          </p:cNvSpPr>
          <p:nvPr/>
        </p:nvSpPr>
        <p:spPr bwMode="auto">
          <a:xfrm>
            <a:off x="755650" y="5661025"/>
            <a:ext cx="7704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NOT: Kimya Odasında kullanılabilir. Temiz Odaya toz numuneler girmemektedir.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9C9FB4D8-3DE8-C41E-6F5C-19ABDD6BF781}"/>
              </a:ext>
            </a:extLst>
          </p:cNvPr>
          <p:cNvSpPr>
            <a:spLocks noGrp="1" noChangeArrowheads="1"/>
          </p:cNvSpPr>
          <p:nvPr>
            <p:ph type="title"/>
          </p:nvPr>
        </p:nvSpPr>
        <p:spPr/>
        <p:txBody>
          <a:bodyPr/>
          <a:lstStyle/>
          <a:p>
            <a:pPr eaLnBrk="1" hangingPunct="1">
              <a:defRPr/>
            </a:pPr>
            <a:r>
              <a:rPr lang="en-US" altLang="en-US">
                <a:latin typeface="+mn-lt"/>
              </a:rPr>
              <a:t>Evaporating Dish (</a:t>
            </a:r>
            <a:r>
              <a:rPr lang="en-US" altLang="en-US" dirty="0" err="1">
                <a:latin typeface="+mn-lt"/>
              </a:rPr>
              <a:t>Buharlaştırma</a:t>
            </a:r>
            <a:r>
              <a:rPr lang="en-US" altLang="en-US" dirty="0">
                <a:latin typeface="+mn-lt"/>
              </a:rPr>
              <a:t> </a:t>
            </a:r>
            <a:r>
              <a:rPr lang="en-US" altLang="en-US" dirty="0" err="1">
                <a:latin typeface="+mn-lt"/>
              </a:rPr>
              <a:t>Tabağı</a:t>
            </a:r>
            <a:r>
              <a:rPr lang="en-US" altLang="en-US" dirty="0">
                <a:latin typeface="+mn-lt"/>
              </a:rPr>
              <a:t>)</a:t>
            </a:r>
          </a:p>
        </p:txBody>
      </p:sp>
      <p:sp>
        <p:nvSpPr>
          <p:cNvPr id="61442" name="Rectangle 3">
            <a:extLst>
              <a:ext uri="{FF2B5EF4-FFF2-40B4-BE49-F238E27FC236}">
                <a16:creationId xmlns:a16="http://schemas.microsoft.com/office/drawing/2014/main" id="{8CBDFA59-4F9B-A09A-DB41-E6EF5A8F21AC}"/>
              </a:ext>
            </a:extLst>
          </p:cNvPr>
          <p:cNvSpPr>
            <a:spLocks noGrp="1"/>
          </p:cNvSpPr>
          <p:nvPr>
            <p:ph idx="1"/>
          </p:nvPr>
        </p:nvSpPr>
        <p:spPr>
          <a:xfrm>
            <a:off x="628650" y="4437063"/>
            <a:ext cx="7831138" cy="962025"/>
          </a:xfrm>
        </p:spPr>
        <p:txBody>
          <a:bodyPr/>
          <a:lstStyle/>
          <a:p>
            <a:pPr eaLnBrk="1" hangingPunct="1"/>
            <a:r>
              <a:rPr lang="en-US" altLang="en-US"/>
              <a:t>Katı-sıvı karışımlarda sıvıyı buharlaştırıp toz numuneyi ayırmak için kullanılır. </a:t>
            </a:r>
          </a:p>
        </p:txBody>
      </p:sp>
      <p:pic>
        <p:nvPicPr>
          <p:cNvPr id="61443" name="Picture 5" descr="ANd9GcQOdYF2Fymud4uJi1yU96N2xbI8dRGee9_Bjssys3HR26TA-YxVsWdRBw">
            <a:hlinkClick r:id="rId2"/>
            <a:extLst>
              <a:ext uri="{FF2B5EF4-FFF2-40B4-BE49-F238E27FC236}">
                <a16:creationId xmlns:a16="http://schemas.microsoft.com/office/drawing/2014/main" id="{686D87E8-2CD9-3205-192C-89EB7F2D4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650" y="1830388"/>
            <a:ext cx="3025775"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Dikdörtgen 5">
            <a:extLst>
              <a:ext uri="{FF2B5EF4-FFF2-40B4-BE49-F238E27FC236}">
                <a16:creationId xmlns:a16="http://schemas.microsoft.com/office/drawing/2014/main" id="{A1F67870-8D8A-6B6E-2506-3861424DCC64}"/>
              </a:ext>
            </a:extLst>
          </p:cNvPr>
          <p:cNvSpPr>
            <a:spLocks noChangeArrowheads="1"/>
          </p:cNvSpPr>
          <p:nvPr/>
        </p:nvSpPr>
        <p:spPr bwMode="auto">
          <a:xfrm>
            <a:off x="755650" y="5661025"/>
            <a:ext cx="7704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NOT: Kimya Odasında kullanılabilir. Temiz Odaya toz numuneler girmemektedir.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763CA449-E558-11BE-4769-0FDEFA213B0C}"/>
              </a:ext>
            </a:extLst>
          </p:cNvPr>
          <p:cNvSpPr>
            <a:spLocks noGrp="1"/>
          </p:cNvSpPr>
          <p:nvPr>
            <p:ph type="title"/>
          </p:nvPr>
        </p:nvSpPr>
        <p:spPr>
          <a:xfrm>
            <a:off x="214313" y="2846388"/>
            <a:ext cx="6950075" cy="990600"/>
          </a:xfrm>
        </p:spPr>
        <p:txBody>
          <a:bodyPr/>
          <a:lstStyle/>
          <a:p>
            <a:pPr eaLnBrk="1" hangingPunct="1"/>
            <a:r>
              <a:rPr lang="en-US" altLang="tr-TR">
                <a:latin typeface="Calibri" panose="020F0502020204030204" pitchFamily="34" charset="0"/>
              </a:rPr>
              <a:t>Spatulas Spoon and Chemical Spoons (Kaşıklı Spatül)</a:t>
            </a:r>
            <a:r>
              <a:rPr lang="en-US" altLang="en-US">
                <a:latin typeface="Calibri" panose="020F0502020204030204" pitchFamily="34" charset="0"/>
              </a:rPr>
              <a:t>	</a:t>
            </a:r>
          </a:p>
        </p:txBody>
      </p:sp>
      <p:sp>
        <p:nvSpPr>
          <p:cNvPr id="62466" name="Rectangle 3">
            <a:extLst>
              <a:ext uri="{FF2B5EF4-FFF2-40B4-BE49-F238E27FC236}">
                <a16:creationId xmlns:a16="http://schemas.microsoft.com/office/drawing/2014/main" id="{5A3D9C4B-9F0A-3F1C-FE9F-4C3BCCABABD7}"/>
              </a:ext>
            </a:extLst>
          </p:cNvPr>
          <p:cNvSpPr>
            <a:spLocks noGrp="1"/>
          </p:cNvSpPr>
          <p:nvPr>
            <p:ph type="body" sz="half" idx="1"/>
          </p:nvPr>
        </p:nvSpPr>
        <p:spPr>
          <a:xfrm>
            <a:off x="4122738" y="520700"/>
            <a:ext cx="4716462" cy="2071688"/>
          </a:xfrm>
        </p:spPr>
        <p:txBody>
          <a:bodyPr/>
          <a:lstStyle/>
          <a:p>
            <a:pPr eaLnBrk="1" hangingPunct="1"/>
            <a:r>
              <a:rPr lang="en-US" altLang="en-US"/>
              <a:t>Ölçüm aracı olarak kullanılmaz. Toz numune aktarmak içindir.</a:t>
            </a:r>
          </a:p>
          <a:p>
            <a:pPr eaLnBrk="1" hangingPunct="1">
              <a:buFontTx/>
              <a:buNone/>
            </a:pPr>
            <a:endParaRPr lang="en-US" altLang="en-US"/>
          </a:p>
        </p:txBody>
      </p:sp>
      <p:pic>
        <p:nvPicPr>
          <p:cNvPr id="62467" name="Picture 5" descr="Lab Scoop">
            <a:hlinkClick r:id="rId2"/>
            <a:extLst>
              <a:ext uri="{FF2B5EF4-FFF2-40B4-BE49-F238E27FC236}">
                <a16:creationId xmlns:a16="http://schemas.microsoft.com/office/drawing/2014/main" id="{D29CE4EC-2F8D-28C0-D20C-E615F71D9C3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t="33502" r="-89" b="33308"/>
          <a:stretch>
            <a:fillRect/>
          </a:stretch>
        </p:blipFill>
        <p:spPr>
          <a:xfrm>
            <a:off x="179388" y="1281113"/>
            <a:ext cx="3690937" cy="1223962"/>
          </a:xfrm>
        </p:spPr>
      </p:pic>
      <p:grpSp>
        <p:nvGrpSpPr>
          <p:cNvPr id="62468" name="Group 3">
            <a:extLst>
              <a:ext uri="{FF2B5EF4-FFF2-40B4-BE49-F238E27FC236}">
                <a16:creationId xmlns:a16="http://schemas.microsoft.com/office/drawing/2014/main" id="{923436A0-2394-24CF-ABC4-97618D0B19FD}"/>
              </a:ext>
            </a:extLst>
          </p:cNvPr>
          <p:cNvGrpSpPr>
            <a:grpSpLocks/>
          </p:cNvGrpSpPr>
          <p:nvPr/>
        </p:nvGrpSpPr>
        <p:grpSpPr bwMode="auto">
          <a:xfrm>
            <a:off x="3795713" y="4256088"/>
            <a:ext cx="4714875" cy="1481137"/>
            <a:chOff x="385" y="2160"/>
            <a:chExt cx="4804" cy="1920"/>
          </a:xfrm>
        </p:grpSpPr>
        <p:pic>
          <p:nvPicPr>
            <p:cNvPr id="62472" name="Picture 4" descr="078_02_001">
              <a:extLst>
                <a:ext uri="{FF2B5EF4-FFF2-40B4-BE49-F238E27FC236}">
                  <a16:creationId xmlns:a16="http://schemas.microsoft.com/office/drawing/2014/main" id="{2CE95653-8C44-7215-97C7-BB94EF1603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2160"/>
              <a:ext cx="2400"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Picture 5" descr="078_04_001">
              <a:extLst>
                <a:ext uri="{FF2B5EF4-FFF2-40B4-BE49-F238E27FC236}">
                  <a16:creationId xmlns:a16="http://schemas.microsoft.com/office/drawing/2014/main" id="{15669A67-EF87-D053-2928-BAB0DC6BC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9" y="2160"/>
              <a:ext cx="2400"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2469" name="Resim 2">
            <a:extLst>
              <a:ext uri="{FF2B5EF4-FFF2-40B4-BE49-F238E27FC236}">
                <a16:creationId xmlns:a16="http://schemas.microsoft.com/office/drawing/2014/main" id="{03D0578E-2C5B-5695-A3EF-AA73093F5FA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6250" y="4219575"/>
            <a:ext cx="2857500" cy="20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Rectangle 2">
            <a:extLst>
              <a:ext uri="{FF2B5EF4-FFF2-40B4-BE49-F238E27FC236}">
                <a16:creationId xmlns:a16="http://schemas.microsoft.com/office/drawing/2014/main" id="{9D26175D-68A6-3B11-9F8A-76462D80733B}"/>
              </a:ext>
            </a:extLst>
          </p:cNvPr>
          <p:cNvSpPr txBox="1">
            <a:spLocks noChangeArrowheads="1"/>
          </p:cNvSpPr>
          <p:nvPr/>
        </p:nvSpPr>
        <p:spPr bwMode="auto">
          <a:xfrm>
            <a:off x="323850" y="268288"/>
            <a:ext cx="4319588" cy="990600"/>
          </a:xfrm>
          <a:prstGeom prst="rect">
            <a:avLst/>
          </a:prstGeom>
          <a:noFill/>
          <a:ln>
            <a:noFill/>
          </a:ln>
        </p:spPr>
        <p:txBody>
          <a:bodyPr anchor="ctr"/>
          <a:lstStyle>
            <a:lvl1pPr defTabSz="685800">
              <a:lnSpc>
                <a:spcPct val="90000"/>
              </a:lnSpc>
              <a:spcBef>
                <a:spcPts val="750"/>
              </a:spcBef>
              <a:buFont typeface="Arial" charset="0"/>
              <a:buChar char="•"/>
              <a:defRPr sz="2100">
                <a:solidFill>
                  <a:schemeClr val="tx1"/>
                </a:solidFill>
                <a:latin typeface="Calibri" charset="0"/>
              </a:defRPr>
            </a:lvl1pPr>
            <a:lvl2pPr marL="514350" indent="-171450" defTabSz="685800">
              <a:lnSpc>
                <a:spcPct val="90000"/>
              </a:lnSpc>
              <a:spcBef>
                <a:spcPts val="375"/>
              </a:spcBef>
              <a:buFont typeface="Arial" charset="0"/>
              <a:buChar char="•"/>
              <a:defRPr>
                <a:solidFill>
                  <a:schemeClr val="tx1"/>
                </a:solidFill>
                <a:latin typeface="Calibri" charset="0"/>
              </a:defRPr>
            </a:lvl2pPr>
            <a:lvl3pPr marL="857250" indent="-171450" defTabSz="685800">
              <a:lnSpc>
                <a:spcPct val="90000"/>
              </a:lnSpc>
              <a:spcBef>
                <a:spcPts val="375"/>
              </a:spcBef>
              <a:buFont typeface="Arial" charset="0"/>
              <a:buChar char="•"/>
              <a:defRPr sz="1500">
                <a:solidFill>
                  <a:schemeClr val="tx1"/>
                </a:solidFill>
                <a:latin typeface="Calibri" charset="0"/>
              </a:defRPr>
            </a:lvl3pPr>
            <a:lvl4pPr marL="1200150" indent="-171450" defTabSz="685800">
              <a:lnSpc>
                <a:spcPct val="90000"/>
              </a:lnSpc>
              <a:spcBef>
                <a:spcPts val="375"/>
              </a:spcBef>
              <a:buFont typeface="Arial" charset="0"/>
              <a:buChar char="•"/>
              <a:defRPr sz="1300">
                <a:solidFill>
                  <a:schemeClr val="tx1"/>
                </a:solidFill>
                <a:latin typeface="Calibri" charset="0"/>
              </a:defRPr>
            </a:lvl4pPr>
            <a:lvl5pPr marL="1543050" indent="-171450" defTabSz="685800">
              <a:lnSpc>
                <a:spcPct val="90000"/>
              </a:lnSpc>
              <a:spcBef>
                <a:spcPts val="375"/>
              </a:spcBef>
              <a:buFont typeface="Arial" charset="0"/>
              <a:buChar char="•"/>
              <a:defRPr sz="1300">
                <a:solidFill>
                  <a:schemeClr val="tx1"/>
                </a:solidFill>
                <a:latin typeface="Calibri" charset="0"/>
              </a:defRPr>
            </a:lvl5pPr>
            <a:lvl6pPr marL="20002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6pPr>
            <a:lvl7pPr marL="24574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7pPr>
            <a:lvl8pPr marL="29146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8pPr>
            <a:lvl9pPr marL="33718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9pPr>
          </a:lstStyle>
          <a:p>
            <a:pPr eaLnBrk="1" hangingPunct="1">
              <a:spcBef>
                <a:spcPct val="0"/>
              </a:spcBef>
              <a:buFontTx/>
              <a:buNone/>
              <a:defRPr/>
            </a:pPr>
            <a:r>
              <a:rPr lang="en-US" altLang="en-US" sz="3300">
                <a:latin typeface="+mn-lt"/>
              </a:rPr>
              <a:t>Scoopula</a:t>
            </a:r>
          </a:p>
          <a:p>
            <a:pPr eaLnBrk="1" hangingPunct="1">
              <a:spcBef>
                <a:spcPct val="0"/>
              </a:spcBef>
              <a:buFontTx/>
              <a:buNone/>
              <a:defRPr/>
            </a:pPr>
            <a:r>
              <a:rPr lang="en-US" altLang="en-US" sz="3300" dirty="0">
                <a:latin typeface="+mn-lt"/>
              </a:rPr>
              <a:t>(</a:t>
            </a:r>
            <a:r>
              <a:rPr lang="en-US" altLang="en-US" sz="3300" dirty="0" err="1">
                <a:latin typeface="+mn-lt"/>
              </a:rPr>
              <a:t>Kürek</a:t>
            </a:r>
            <a:r>
              <a:rPr lang="en-US" altLang="en-US" sz="3300" dirty="0">
                <a:latin typeface="+mn-lt"/>
              </a:rPr>
              <a:t> </a:t>
            </a:r>
            <a:r>
              <a:rPr lang="en-US" altLang="en-US" sz="3300" dirty="0" err="1">
                <a:latin typeface="+mn-lt"/>
              </a:rPr>
              <a:t>Şekilli</a:t>
            </a:r>
            <a:r>
              <a:rPr lang="en-US" altLang="en-US" sz="3300" dirty="0">
                <a:latin typeface="+mn-lt"/>
              </a:rPr>
              <a:t> Spatula)	</a:t>
            </a:r>
          </a:p>
        </p:txBody>
      </p:sp>
      <p:sp>
        <p:nvSpPr>
          <p:cNvPr id="62471" name="Dikdörtgen 5">
            <a:extLst>
              <a:ext uri="{FF2B5EF4-FFF2-40B4-BE49-F238E27FC236}">
                <a16:creationId xmlns:a16="http://schemas.microsoft.com/office/drawing/2014/main" id="{1AF74DDC-4300-51E7-F40F-85B600AF4985}"/>
              </a:ext>
            </a:extLst>
          </p:cNvPr>
          <p:cNvSpPr>
            <a:spLocks noChangeArrowheads="1"/>
          </p:cNvSpPr>
          <p:nvPr/>
        </p:nvSpPr>
        <p:spPr bwMode="auto">
          <a:xfrm>
            <a:off x="1260475" y="6081713"/>
            <a:ext cx="77041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NOT: Kimya Odasında kullanılabilir. Temiz Odaya toz numuneler girmemektedir.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F85BFFE-16CD-2CA3-1731-D21E80659150}"/>
              </a:ext>
            </a:extLst>
          </p:cNvPr>
          <p:cNvSpPr txBox="1">
            <a:spLocks noChangeArrowheads="1"/>
          </p:cNvSpPr>
          <p:nvPr/>
        </p:nvSpPr>
        <p:spPr bwMode="auto">
          <a:xfrm>
            <a:off x="323850" y="268288"/>
            <a:ext cx="4319588" cy="990600"/>
          </a:xfrm>
          <a:prstGeom prst="rect">
            <a:avLst/>
          </a:prstGeom>
          <a:noFill/>
          <a:ln>
            <a:noFill/>
          </a:ln>
        </p:spPr>
        <p:txBody>
          <a:bodyPr anchor="ctr"/>
          <a:lstStyle>
            <a:lvl1pPr defTabSz="685800">
              <a:lnSpc>
                <a:spcPct val="90000"/>
              </a:lnSpc>
              <a:spcBef>
                <a:spcPts val="750"/>
              </a:spcBef>
              <a:buFont typeface="Arial" charset="0"/>
              <a:buChar char="•"/>
              <a:defRPr sz="2100">
                <a:solidFill>
                  <a:schemeClr val="tx1"/>
                </a:solidFill>
                <a:latin typeface="Calibri" charset="0"/>
              </a:defRPr>
            </a:lvl1pPr>
            <a:lvl2pPr marL="514350" indent="-171450" defTabSz="685800">
              <a:lnSpc>
                <a:spcPct val="90000"/>
              </a:lnSpc>
              <a:spcBef>
                <a:spcPts val="375"/>
              </a:spcBef>
              <a:buFont typeface="Arial" charset="0"/>
              <a:buChar char="•"/>
              <a:defRPr>
                <a:solidFill>
                  <a:schemeClr val="tx1"/>
                </a:solidFill>
                <a:latin typeface="Calibri" charset="0"/>
              </a:defRPr>
            </a:lvl2pPr>
            <a:lvl3pPr marL="857250" indent="-171450" defTabSz="685800">
              <a:lnSpc>
                <a:spcPct val="90000"/>
              </a:lnSpc>
              <a:spcBef>
                <a:spcPts val="375"/>
              </a:spcBef>
              <a:buFont typeface="Arial" charset="0"/>
              <a:buChar char="•"/>
              <a:defRPr sz="1500">
                <a:solidFill>
                  <a:schemeClr val="tx1"/>
                </a:solidFill>
                <a:latin typeface="Calibri" charset="0"/>
              </a:defRPr>
            </a:lvl3pPr>
            <a:lvl4pPr marL="1200150" indent="-171450" defTabSz="685800">
              <a:lnSpc>
                <a:spcPct val="90000"/>
              </a:lnSpc>
              <a:spcBef>
                <a:spcPts val="375"/>
              </a:spcBef>
              <a:buFont typeface="Arial" charset="0"/>
              <a:buChar char="•"/>
              <a:defRPr sz="1300">
                <a:solidFill>
                  <a:schemeClr val="tx1"/>
                </a:solidFill>
                <a:latin typeface="Calibri" charset="0"/>
              </a:defRPr>
            </a:lvl4pPr>
            <a:lvl5pPr marL="1543050" indent="-171450" defTabSz="685800">
              <a:lnSpc>
                <a:spcPct val="90000"/>
              </a:lnSpc>
              <a:spcBef>
                <a:spcPts val="375"/>
              </a:spcBef>
              <a:buFont typeface="Arial" charset="0"/>
              <a:buChar char="•"/>
              <a:defRPr sz="1300">
                <a:solidFill>
                  <a:schemeClr val="tx1"/>
                </a:solidFill>
                <a:latin typeface="Calibri" charset="0"/>
              </a:defRPr>
            </a:lvl5pPr>
            <a:lvl6pPr marL="20002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6pPr>
            <a:lvl7pPr marL="24574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7pPr>
            <a:lvl8pPr marL="29146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8pPr>
            <a:lvl9pPr marL="33718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9pPr>
          </a:lstStyle>
          <a:p>
            <a:pPr eaLnBrk="1" hangingPunct="1">
              <a:spcBef>
                <a:spcPct val="0"/>
              </a:spcBef>
              <a:buFontTx/>
              <a:buNone/>
              <a:defRPr/>
            </a:pPr>
            <a:r>
              <a:rPr lang="en-US" altLang="en-US" sz="3300" dirty="0">
                <a:latin typeface="+mn-lt"/>
              </a:rPr>
              <a:t>Tweezer</a:t>
            </a:r>
          </a:p>
          <a:p>
            <a:pPr eaLnBrk="1" hangingPunct="1">
              <a:spcBef>
                <a:spcPct val="0"/>
              </a:spcBef>
              <a:buFontTx/>
              <a:buNone/>
              <a:defRPr/>
            </a:pPr>
            <a:r>
              <a:rPr lang="en-US" altLang="en-US" sz="3300" dirty="0">
                <a:latin typeface="+mn-lt"/>
              </a:rPr>
              <a:t>(</a:t>
            </a:r>
            <a:r>
              <a:rPr lang="en-US" altLang="en-US" sz="3300" dirty="0" err="1">
                <a:latin typeface="+mn-lt"/>
              </a:rPr>
              <a:t>Cımbız</a:t>
            </a:r>
            <a:r>
              <a:rPr lang="en-US" altLang="en-US" sz="3300" dirty="0">
                <a:latin typeface="+mn-lt"/>
              </a:rPr>
              <a:t>)	</a:t>
            </a:r>
          </a:p>
        </p:txBody>
      </p:sp>
      <p:pic>
        <p:nvPicPr>
          <p:cNvPr id="63490" name="Resim 7">
            <a:extLst>
              <a:ext uri="{FF2B5EF4-FFF2-40B4-BE49-F238E27FC236}">
                <a16:creationId xmlns:a16="http://schemas.microsoft.com/office/drawing/2014/main" id="{8787F2F1-334A-DE00-D2B9-DE09CBE757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1439863"/>
            <a:ext cx="5151438" cy="321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Resim 8">
            <a:extLst>
              <a:ext uri="{FF2B5EF4-FFF2-40B4-BE49-F238E27FC236}">
                <a16:creationId xmlns:a16="http://schemas.microsoft.com/office/drawing/2014/main" id="{474A8083-FF1C-FA89-B0A8-9EB486A961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219075"/>
            <a:ext cx="2501900" cy="241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2" name="Resim 9">
            <a:extLst>
              <a:ext uri="{FF2B5EF4-FFF2-40B4-BE49-F238E27FC236}">
                <a16:creationId xmlns:a16="http://schemas.microsoft.com/office/drawing/2014/main" id="{35C815C9-BF2B-DD67-10FB-2FD975E1E3D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1225" y="2740025"/>
            <a:ext cx="27813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Rectangle 3">
            <a:extLst>
              <a:ext uri="{FF2B5EF4-FFF2-40B4-BE49-F238E27FC236}">
                <a16:creationId xmlns:a16="http://schemas.microsoft.com/office/drawing/2014/main" id="{BE7F7AC0-95C9-EC74-CCBA-B78D4E5BB58D}"/>
              </a:ext>
            </a:extLst>
          </p:cNvPr>
          <p:cNvSpPr>
            <a:spLocks noGrp="1"/>
          </p:cNvSpPr>
          <p:nvPr>
            <p:ph type="body" sz="half" idx="1"/>
          </p:nvPr>
        </p:nvSpPr>
        <p:spPr>
          <a:xfrm>
            <a:off x="339725" y="5462588"/>
            <a:ext cx="5545138" cy="936625"/>
          </a:xfrm>
        </p:spPr>
        <p:txBody>
          <a:bodyPr/>
          <a:lstStyle/>
          <a:p>
            <a:pPr eaLnBrk="1" hangingPunct="1"/>
            <a:r>
              <a:rPr lang="tr-TR" altLang="tr-TR"/>
              <a:t>Çeşitli boyutlarda olup tutma aracıdır.</a:t>
            </a:r>
            <a:endParaRPr lang="en-US" altLang="en-US"/>
          </a:p>
        </p:txBody>
      </p:sp>
      <p:pic>
        <p:nvPicPr>
          <p:cNvPr id="63494" name="Resim 11">
            <a:extLst>
              <a:ext uri="{FF2B5EF4-FFF2-40B4-BE49-F238E27FC236}">
                <a16:creationId xmlns:a16="http://schemas.microsoft.com/office/drawing/2014/main" id="{2C144D51-CB61-9977-BE81-2E95F9680049}"/>
              </a:ext>
            </a:extLst>
          </p:cNvPr>
          <p:cNvPicPr>
            <a:picLocks noChangeAspect="1"/>
          </p:cNvPicPr>
          <p:nvPr/>
        </p:nvPicPr>
        <p:blipFill>
          <a:blip r:embed="rId5">
            <a:extLst>
              <a:ext uri="{28A0092B-C50C-407E-A947-70E740481C1C}">
                <a14:useLocalDpi xmlns:a14="http://schemas.microsoft.com/office/drawing/2010/main" val="0"/>
              </a:ext>
            </a:extLst>
          </a:blip>
          <a:srcRect l="8685" t="25208" r="10754" b="30757"/>
          <a:stretch>
            <a:fillRect/>
          </a:stretch>
        </p:blipFill>
        <p:spPr bwMode="auto">
          <a:xfrm>
            <a:off x="5991225" y="5621338"/>
            <a:ext cx="27813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69E1471B-7F35-A552-03F2-F7062D20FA81}"/>
              </a:ext>
            </a:extLst>
          </p:cNvPr>
          <p:cNvSpPr>
            <a:spLocks noGrp="1" noChangeArrowheads="1"/>
          </p:cNvSpPr>
          <p:nvPr>
            <p:ph type="title"/>
          </p:nvPr>
        </p:nvSpPr>
        <p:spPr>
          <a:xfrm>
            <a:off x="450850" y="333375"/>
            <a:ext cx="7162800" cy="990600"/>
          </a:xfrm>
        </p:spPr>
        <p:txBody>
          <a:bodyPr/>
          <a:lstStyle/>
          <a:p>
            <a:pPr eaLnBrk="1" hangingPunct="1">
              <a:defRPr/>
            </a:pPr>
            <a:r>
              <a:rPr lang="en-US" altLang="en-US">
                <a:latin typeface="+mn-lt"/>
              </a:rPr>
              <a:t>Funnel (</a:t>
            </a:r>
            <a:r>
              <a:rPr lang="en-US" altLang="en-US" dirty="0" err="1">
                <a:latin typeface="+mn-lt"/>
              </a:rPr>
              <a:t>Huni</a:t>
            </a:r>
            <a:r>
              <a:rPr lang="en-US" altLang="en-US" dirty="0">
                <a:latin typeface="+mn-lt"/>
              </a:rPr>
              <a:t>)</a:t>
            </a:r>
          </a:p>
        </p:txBody>
      </p:sp>
      <p:sp>
        <p:nvSpPr>
          <p:cNvPr id="64514" name="Rectangle 3">
            <a:extLst>
              <a:ext uri="{FF2B5EF4-FFF2-40B4-BE49-F238E27FC236}">
                <a16:creationId xmlns:a16="http://schemas.microsoft.com/office/drawing/2014/main" id="{EE201A84-8252-BF09-87BC-42D13DA4CC7B}"/>
              </a:ext>
            </a:extLst>
          </p:cNvPr>
          <p:cNvSpPr>
            <a:spLocks noGrp="1"/>
          </p:cNvSpPr>
          <p:nvPr>
            <p:ph type="body" sz="half" idx="1"/>
          </p:nvPr>
        </p:nvSpPr>
        <p:spPr>
          <a:xfrm>
            <a:off x="450850" y="5300663"/>
            <a:ext cx="7848600" cy="1320800"/>
          </a:xfrm>
        </p:spPr>
        <p:txBody>
          <a:bodyPr/>
          <a:lstStyle/>
          <a:p>
            <a:pPr eaLnBrk="1" hangingPunct="1"/>
            <a:r>
              <a:rPr lang="en-US" altLang="en-US"/>
              <a:t>Güvenli transfer için kullanılır.</a:t>
            </a:r>
          </a:p>
        </p:txBody>
      </p:sp>
      <p:pic>
        <p:nvPicPr>
          <p:cNvPr id="64515" name="Picture 5" descr="Funnel, Polypropylene, Nalgene, 2 5/8 in">
            <a:hlinkClick r:id="rId2"/>
            <a:extLst>
              <a:ext uri="{FF2B5EF4-FFF2-40B4-BE49-F238E27FC236}">
                <a16:creationId xmlns:a16="http://schemas.microsoft.com/office/drawing/2014/main" id="{A6458EE7-6C1B-473C-CCC4-5CBCC3034D1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195513" y="1787525"/>
            <a:ext cx="3175000" cy="317500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6F16FEB0-6C38-52A0-7C74-F08B0C25FEE6}"/>
              </a:ext>
            </a:extLst>
          </p:cNvPr>
          <p:cNvSpPr>
            <a:spLocks noGrp="1"/>
          </p:cNvSpPr>
          <p:nvPr>
            <p:ph type="title"/>
          </p:nvPr>
        </p:nvSpPr>
        <p:spPr>
          <a:xfrm>
            <a:off x="504825" y="493713"/>
            <a:ext cx="7847013" cy="990600"/>
          </a:xfrm>
        </p:spPr>
        <p:txBody>
          <a:bodyPr/>
          <a:lstStyle/>
          <a:p>
            <a:pPr eaLnBrk="1" hangingPunct="1"/>
            <a:r>
              <a:rPr lang="en-US" altLang="en-US">
                <a:latin typeface="Calibri" panose="020F0502020204030204" pitchFamily="34" charset="0"/>
              </a:rPr>
              <a:t>Stirring Rods (Karıştırma Çubuğu-Cam Baget)</a:t>
            </a:r>
          </a:p>
        </p:txBody>
      </p:sp>
      <p:sp>
        <p:nvSpPr>
          <p:cNvPr id="65538" name="Rectangle 3">
            <a:extLst>
              <a:ext uri="{FF2B5EF4-FFF2-40B4-BE49-F238E27FC236}">
                <a16:creationId xmlns:a16="http://schemas.microsoft.com/office/drawing/2014/main" id="{22FEB42A-7CF4-6CCF-D20B-FE1B1CEA484D}"/>
              </a:ext>
            </a:extLst>
          </p:cNvPr>
          <p:cNvSpPr>
            <a:spLocks noGrp="1"/>
          </p:cNvSpPr>
          <p:nvPr>
            <p:ph type="body" sz="half" idx="1"/>
          </p:nvPr>
        </p:nvSpPr>
        <p:spPr>
          <a:xfrm>
            <a:off x="504825" y="4797425"/>
            <a:ext cx="5653088" cy="1031875"/>
          </a:xfrm>
        </p:spPr>
        <p:txBody>
          <a:bodyPr/>
          <a:lstStyle/>
          <a:p>
            <a:pPr eaLnBrk="1" hangingPunct="1"/>
            <a:r>
              <a:rPr lang="en-US" altLang="en-US"/>
              <a:t>Karıştırma çubukları</a:t>
            </a:r>
          </a:p>
          <a:p>
            <a:pPr eaLnBrk="1" hangingPunct="1"/>
            <a:r>
              <a:rPr lang="en-US" altLang="en-US"/>
              <a:t>Her kullanımdan önce ve sonra temizleyiniz.</a:t>
            </a:r>
          </a:p>
        </p:txBody>
      </p:sp>
      <p:pic>
        <p:nvPicPr>
          <p:cNvPr id="65539" name="Picture 5" descr="Glass Stirring Rods">
            <a:hlinkClick r:id="rId2"/>
            <a:extLst>
              <a:ext uri="{FF2B5EF4-FFF2-40B4-BE49-F238E27FC236}">
                <a16:creationId xmlns:a16="http://schemas.microsoft.com/office/drawing/2014/main" id="{AA3D10AA-E1EE-A49E-8425-03D19E7526C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763713" y="1700213"/>
            <a:ext cx="2663825" cy="2665412"/>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3">
            <a:extLst>
              <a:ext uri="{FF2B5EF4-FFF2-40B4-BE49-F238E27FC236}">
                <a16:creationId xmlns:a16="http://schemas.microsoft.com/office/drawing/2014/main" id="{3554948F-714F-650C-9754-C6CF6CFF7F0E}"/>
              </a:ext>
            </a:extLst>
          </p:cNvPr>
          <p:cNvSpPr>
            <a:spLocks noGrp="1"/>
          </p:cNvSpPr>
          <p:nvPr>
            <p:ph idx="1"/>
          </p:nvPr>
        </p:nvSpPr>
        <p:spPr>
          <a:xfrm>
            <a:off x="152400" y="228600"/>
            <a:ext cx="8839200" cy="6400800"/>
          </a:xfrm>
        </p:spPr>
        <p:txBody>
          <a:bodyPr/>
          <a:lstStyle/>
          <a:p>
            <a:pPr marL="457200" indent="-457200" eaLnBrk="1" hangingPunct="1">
              <a:lnSpc>
                <a:spcPct val="140000"/>
              </a:lnSpc>
              <a:buFont typeface="Wingdings" pitchFamily="2" charset="2"/>
              <a:buNone/>
            </a:pPr>
            <a:r>
              <a:rPr lang="tr-TR" altLang="tr-TR" b="1">
                <a:latin typeface="Arial" panose="020B0604020202020204" pitchFamily="34" charset="0"/>
              </a:rPr>
              <a:t>	</a:t>
            </a:r>
            <a:r>
              <a:rPr lang="tr-TR" altLang="tr-TR" sz="3000" b="1">
                <a:solidFill>
                  <a:schemeClr val="accent2"/>
                </a:solidFill>
                <a:latin typeface="Arial" panose="020B0604020202020204" pitchFamily="34" charset="0"/>
              </a:rPr>
              <a:t>Çözelti Hazırlama </a:t>
            </a:r>
            <a:endParaRPr lang="tr-TR" altLang="tr-TR" sz="3000">
              <a:solidFill>
                <a:schemeClr val="accent2"/>
              </a:solidFill>
              <a:latin typeface="Arial" panose="020B0604020202020204" pitchFamily="34" charset="0"/>
            </a:endParaRPr>
          </a:p>
          <a:p>
            <a:pPr marL="457200" indent="-457200" algn="just" eaLnBrk="1" hangingPunct="1">
              <a:lnSpc>
                <a:spcPct val="140000"/>
              </a:lnSpc>
              <a:buClr>
                <a:schemeClr val="accent2"/>
              </a:buClr>
              <a:buSzPct val="85000"/>
              <a:buFont typeface="Wingdings" pitchFamily="2" charset="2"/>
              <a:buAutoNum type="arabicParenR"/>
            </a:pPr>
            <a:r>
              <a:rPr lang="tr-TR" altLang="tr-TR" sz="2800">
                <a:latin typeface="Arial" panose="020B0604020202020204" pitchFamily="34" charset="0"/>
              </a:rPr>
              <a:t>Çözelti hazırlarken kimyasal maddelerin “Güvenlik Bilgi Formlarında (Material Safety Data Sheet, MSDS)” belirtilen güvenlik önlemleri alınmalıdır. </a:t>
            </a:r>
          </a:p>
          <a:p>
            <a:pPr marL="457200" indent="-457200" algn="just" eaLnBrk="1" hangingPunct="1">
              <a:lnSpc>
                <a:spcPct val="140000"/>
              </a:lnSpc>
              <a:buClr>
                <a:schemeClr val="accent2"/>
              </a:buClr>
              <a:buSzPct val="85000"/>
              <a:buFont typeface="Wingdings" pitchFamily="2" charset="2"/>
              <a:buAutoNum type="arabicParenR"/>
            </a:pPr>
            <a:r>
              <a:rPr lang="tr-TR" altLang="tr-TR" sz="2800">
                <a:latin typeface="Arial" panose="020B0604020202020204" pitchFamily="34" charset="0"/>
              </a:rPr>
              <a:t>Korozif (aşındırıcı) maddelerle çözelti hazırlanması sırasında mutlaka koruyucu gözlük ve eldiven kullanılmalıdır. </a:t>
            </a:r>
          </a:p>
          <a:p>
            <a:pPr marL="457200" indent="-457200" algn="just" eaLnBrk="1" hangingPunct="1">
              <a:lnSpc>
                <a:spcPct val="140000"/>
              </a:lnSpc>
              <a:buClr>
                <a:schemeClr val="accent2"/>
              </a:buClr>
              <a:buSzPct val="85000"/>
              <a:buFont typeface="Wingdings" pitchFamily="2" charset="2"/>
              <a:buAutoNum type="arabicParenR"/>
            </a:pPr>
            <a:r>
              <a:rPr lang="tr-TR" altLang="tr-TR" sz="2800">
                <a:latin typeface="Arial" panose="020B0604020202020204" pitchFamily="34" charset="0"/>
              </a:rPr>
              <a:t>Laboratuvarda yanıcı ve toksik maddelerle çalışılırken mutlaka çeker ocak kullanılmalıdır. </a:t>
            </a:r>
          </a:p>
        </p:txBody>
      </p:sp>
      <p:sp>
        <p:nvSpPr>
          <p:cNvPr id="26626" name="5 Slayt Numarası Yer Tutucusu">
            <a:extLst>
              <a:ext uri="{FF2B5EF4-FFF2-40B4-BE49-F238E27FC236}">
                <a16:creationId xmlns:a16="http://schemas.microsoft.com/office/drawing/2014/main" id="{E13C9D26-C12D-8C1A-1D43-7E4C7BEC295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94DCE24C-41A0-1447-92DD-68ED93029549}" type="slidenum">
              <a:rPr lang="tr-TR" altLang="tr-TR"/>
              <a:pPr lvl="1"/>
              <a:t>4</a:t>
            </a:fld>
            <a:endParaRPr lang="tr-TR" altLang="tr-TR">
              <a:latin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F6735873-AD77-BDC9-0BE8-563AF62166E6}"/>
              </a:ext>
            </a:extLst>
          </p:cNvPr>
          <p:cNvSpPr>
            <a:spLocks noGrp="1" noChangeArrowheads="1"/>
          </p:cNvSpPr>
          <p:nvPr>
            <p:ph type="title"/>
          </p:nvPr>
        </p:nvSpPr>
        <p:spPr>
          <a:xfrm>
            <a:off x="336550" y="604838"/>
            <a:ext cx="7162800" cy="990600"/>
          </a:xfrm>
        </p:spPr>
        <p:txBody>
          <a:bodyPr/>
          <a:lstStyle/>
          <a:p>
            <a:pPr eaLnBrk="1" hangingPunct="1">
              <a:defRPr/>
            </a:pPr>
            <a:r>
              <a:rPr lang="en-US" altLang="en-US" dirty="0">
                <a:latin typeface="+mn-lt"/>
              </a:rPr>
              <a:t>Hot Plate (</a:t>
            </a:r>
            <a:r>
              <a:rPr lang="en-US" altLang="en-US" dirty="0" err="1">
                <a:latin typeface="+mn-lt"/>
              </a:rPr>
              <a:t>Isıtıcı</a:t>
            </a:r>
            <a:r>
              <a:rPr lang="en-US" altLang="en-US" dirty="0">
                <a:latin typeface="+mn-lt"/>
              </a:rPr>
              <a:t>)</a:t>
            </a:r>
          </a:p>
        </p:txBody>
      </p:sp>
      <p:sp>
        <p:nvSpPr>
          <p:cNvPr id="52226" name="Rectangle 3">
            <a:extLst>
              <a:ext uri="{FF2B5EF4-FFF2-40B4-BE49-F238E27FC236}">
                <a16:creationId xmlns:a16="http://schemas.microsoft.com/office/drawing/2014/main" id="{5DA756D1-0105-1826-2B02-41B3C810F19A}"/>
              </a:ext>
            </a:extLst>
          </p:cNvPr>
          <p:cNvSpPr>
            <a:spLocks noGrp="1"/>
          </p:cNvSpPr>
          <p:nvPr>
            <p:ph type="body" sz="half" idx="1"/>
          </p:nvPr>
        </p:nvSpPr>
        <p:spPr>
          <a:xfrm>
            <a:off x="611188" y="4797425"/>
            <a:ext cx="8137525" cy="1881188"/>
          </a:xfrm>
        </p:spPr>
        <p:txBody>
          <a:bodyPr/>
          <a:lstStyle/>
          <a:p>
            <a:pPr eaLnBrk="1" hangingPunct="1">
              <a:defRPr/>
            </a:pPr>
            <a:r>
              <a:rPr lang="en-US" altLang="en-US" dirty="0" err="1"/>
              <a:t>Isıtma</a:t>
            </a:r>
            <a:r>
              <a:rPr lang="en-US" altLang="en-US" dirty="0"/>
              <a:t> </a:t>
            </a:r>
            <a:r>
              <a:rPr lang="en-US" altLang="en-US" dirty="0" err="1"/>
              <a:t>amacıyla</a:t>
            </a:r>
            <a:r>
              <a:rPr lang="en-US" altLang="en-US" dirty="0"/>
              <a:t> </a:t>
            </a:r>
            <a:r>
              <a:rPr lang="en-US" altLang="en-US" dirty="0" err="1"/>
              <a:t>kullanılır</a:t>
            </a:r>
            <a:r>
              <a:rPr lang="en-US" altLang="en-US" dirty="0"/>
              <a:t>.</a:t>
            </a:r>
          </a:p>
          <a:p>
            <a:pPr eaLnBrk="1" hangingPunct="1">
              <a:defRPr/>
            </a:pPr>
            <a:endParaRPr lang="en-US" altLang="en-US" dirty="0"/>
          </a:p>
          <a:p>
            <a:pPr eaLnBrk="1" hangingPunct="1">
              <a:defRPr/>
            </a:pPr>
            <a:r>
              <a:rPr lang="en-US" altLang="en-US" dirty="0" err="1"/>
              <a:t>Temiz</a:t>
            </a:r>
            <a:r>
              <a:rPr lang="en-US" altLang="en-US" dirty="0"/>
              <a:t> </a:t>
            </a:r>
            <a:r>
              <a:rPr lang="en-US" altLang="en-US" dirty="0" err="1"/>
              <a:t>odada</a:t>
            </a:r>
            <a:r>
              <a:rPr lang="en-US" altLang="en-US" dirty="0"/>
              <a:t> </a:t>
            </a:r>
            <a:r>
              <a:rPr lang="en-US" altLang="en-US" dirty="0" err="1"/>
              <a:t>iki</a:t>
            </a:r>
            <a:r>
              <a:rPr lang="en-US" altLang="en-US" dirty="0"/>
              <a:t> </a:t>
            </a:r>
            <a:r>
              <a:rPr lang="en-US" altLang="en-US" dirty="0" err="1"/>
              <a:t>adet</a:t>
            </a:r>
            <a:r>
              <a:rPr lang="en-US" altLang="en-US" dirty="0"/>
              <a:t> </a:t>
            </a:r>
            <a:r>
              <a:rPr lang="en-US" altLang="en-US" dirty="0" err="1"/>
              <a:t>bulunmaktadır</a:t>
            </a:r>
            <a:r>
              <a:rPr lang="en-US" altLang="en-US" dirty="0"/>
              <a:t>. </a:t>
            </a:r>
            <a:r>
              <a:rPr lang="en-US" altLang="en-US" dirty="0" err="1"/>
              <a:t>Kimya</a:t>
            </a:r>
            <a:r>
              <a:rPr lang="en-US" altLang="en-US" dirty="0"/>
              <a:t> </a:t>
            </a:r>
            <a:r>
              <a:rPr lang="en-US" altLang="en-US" dirty="0" err="1"/>
              <a:t>odasında</a:t>
            </a:r>
            <a:r>
              <a:rPr lang="en-US" altLang="en-US" dirty="0"/>
              <a:t> </a:t>
            </a:r>
            <a:r>
              <a:rPr lang="en-US" altLang="en-US" dirty="0" err="1"/>
              <a:t>ise</a:t>
            </a:r>
            <a:r>
              <a:rPr lang="en-US" altLang="en-US" dirty="0"/>
              <a:t> </a:t>
            </a:r>
            <a:r>
              <a:rPr lang="en-US" altLang="en-US" dirty="0" err="1"/>
              <a:t>dolaplarda</a:t>
            </a:r>
            <a:r>
              <a:rPr lang="en-US" altLang="en-US" dirty="0"/>
              <a:t> </a:t>
            </a:r>
            <a:r>
              <a:rPr lang="en-US" altLang="en-US" dirty="0" err="1"/>
              <a:t>yer</a:t>
            </a:r>
            <a:r>
              <a:rPr lang="en-US" altLang="en-US" dirty="0"/>
              <a:t> </a:t>
            </a:r>
            <a:r>
              <a:rPr lang="en-US" altLang="en-US" dirty="0" err="1"/>
              <a:t>alır</a:t>
            </a:r>
            <a:r>
              <a:rPr lang="en-US" altLang="en-US" dirty="0"/>
              <a:t>. </a:t>
            </a:r>
          </a:p>
          <a:p>
            <a:pPr marL="0" indent="0" eaLnBrk="1" hangingPunct="1">
              <a:buFont typeface="Arial" panose="020B0604020202020204" pitchFamily="34" charset="0"/>
              <a:buNone/>
              <a:defRPr/>
            </a:pPr>
            <a:endParaRPr lang="en-US" altLang="en-US" dirty="0"/>
          </a:p>
        </p:txBody>
      </p:sp>
      <p:pic>
        <p:nvPicPr>
          <p:cNvPr id="66563" name="Picture 5" descr="701012A_le">
            <a:extLst>
              <a:ext uri="{FF2B5EF4-FFF2-40B4-BE49-F238E27FC236}">
                <a16:creationId xmlns:a16="http://schemas.microsoft.com/office/drawing/2014/main" id="{6DB96B4D-4258-F5A6-278F-B9922684CC3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843213" y="1452563"/>
            <a:ext cx="2808287" cy="2952750"/>
          </a:xfr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1B66D9F5-FEE9-1903-2521-3BE2986DF6AB}"/>
              </a:ext>
            </a:extLst>
          </p:cNvPr>
          <p:cNvSpPr>
            <a:spLocks noGrp="1" noChangeArrowheads="1"/>
          </p:cNvSpPr>
          <p:nvPr>
            <p:ph type="title"/>
          </p:nvPr>
        </p:nvSpPr>
        <p:spPr>
          <a:xfrm>
            <a:off x="395288" y="376238"/>
            <a:ext cx="7162800" cy="990600"/>
          </a:xfrm>
        </p:spPr>
        <p:txBody>
          <a:bodyPr/>
          <a:lstStyle/>
          <a:p>
            <a:pPr eaLnBrk="1" hangingPunct="1">
              <a:defRPr/>
            </a:pPr>
            <a:r>
              <a:rPr lang="en-US" altLang="en-US" dirty="0">
                <a:latin typeface="+mn-lt"/>
              </a:rPr>
              <a:t>Digital Balance</a:t>
            </a:r>
            <a:br>
              <a:rPr lang="en-US" altLang="en-US" dirty="0">
                <a:latin typeface="+mn-lt"/>
              </a:rPr>
            </a:br>
            <a:r>
              <a:rPr lang="en-US" altLang="en-US" dirty="0">
                <a:latin typeface="+mn-lt"/>
              </a:rPr>
              <a:t>(</a:t>
            </a:r>
            <a:r>
              <a:rPr lang="en-US" altLang="en-US" dirty="0" err="1">
                <a:latin typeface="+mn-lt"/>
              </a:rPr>
              <a:t>Hassas</a:t>
            </a:r>
            <a:r>
              <a:rPr lang="en-US" altLang="en-US" dirty="0">
                <a:latin typeface="+mn-lt"/>
              </a:rPr>
              <a:t> </a:t>
            </a:r>
            <a:r>
              <a:rPr lang="en-US" altLang="en-US" dirty="0" err="1">
                <a:latin typeface="+mn-lt"/>
              </a:rPr>
              <a:t>terazi</a:t>
            </a:r>
            <a:r>
              <a:rPr lang="en-US" altLang="en-US" dirty="0">
                <a:latin typeface="+mn-lt"/>
              </a:rPr>
              <a:t>)</a:t>
            </a:r>
          </a:p>
        </p:txBody>
      </p:sp>
      <p:sp>
        <p:nvSpPr>
          <p:cNvPr id="67586" name="Rectangle 3">
            <a:extLst>
              <a:ext uri="{FF2B5EF4-FFF2-40B4-BE49-F238E27FC236}">
                <a16:creationId xmlns:a16="http://schemas.microsoft.com/office/drawing/2014/main" id="{14CC0B0C-F586-43D0-69AD-540E73E95D82}"/>
              </a:ext>
            </a:extLst>
          </p:cNvPr>
          <p:cNvSpPr>
            <a:spLocks noGrp="1"/>
          </p:cNvSpPr>
          <p:nvPr>
            <p:ph type="body" sz="half" idx="1"/>
          </p:nvPr>
        </p:nvSpPr>
        <p:spPr>
          <a:xfrm>
            <a:off x="787400" y="5373688"/>
            <a:ext cx="7194550" cy="1171575"/>
          </a:xfrm>
        </p:spPr>
        <p:txBody>
          <a:bodyPr/>
          <a:lstStyle/>
          <a:p>
            <a:pPr eaLnBrk="1" hangingPunct="1"/>
            <a:r>
              <a:rPr lang="en-US" altLang="en-US"/>
              <a:t>Kütle ölçümü için hassas teraziler kullanılır.</a:t>
            </a:r>
          </a:p>
          <a:p>
            <a:pPr eaLnBrk="1" hangingPunct="1"/>
            <a:r>
              <a:rPr lang="en-US" altLang="en-US"/>
              <a:t>Laboratuvarımızdaki hassas terazi 200g a kadar ölçüm yapmaktadır.</a:t>
            </a:r>
          </a:p>
        </p:txBody>
      </p:sp>
      <p:pic>
        <p:nvPicPr>
          <p:cNvPr id="67587" name="Picture 6" descr="P_ebalance">
            <a:extLst>
              <a:ext uri="{FF2B5EF4-FFF2-40B4-BE49-F238E27FC236}">
                <a16:creationId xmlns:a16="http://schemas.microsoft.com/office/drawing/2014/main" id="{AF6708B2-1F5D-E134-8360-E3519B147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313" y="1547813"/>
            <a:ext cx="2259012" cy="34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Resim 4">
            <a:extLst>
              <a:ext uri="{FF2B5EF4-FFF2-40B4-BE49-F238E27FC236}">
                <a16:creationId xmlns:a16="http://schemas.microsoft.com/office/drawing/2014/main" id="{AB4AB10B-0701-05AF-2991-89F5534068FB}"/>
              </a:ext>
            </a:extLst>
          </p:cNvPr>
          <p:cNvPicPr>
            <a:picLocks noChangeAspect="1"/>
          </p:cNvPicPr>
          <p:nvPr/>
        </p:nvPicPr>
        <p:blipFill>
          <a:blip r:embed="rId2">
            <a:extLst>
              <a:ext uri="{28A0092B-C50C-407E-A947-70E740481C1C}">
                <a14:useLocalDpi xmlns:a14="http://schemas.microsoft.com/office/drawing/2010/main" val="0"/>
              </a:ext>
            </a:extLst>
          </a:blip>
          <a:srcRect t="2557" r="6799" b="29706"/>
          <a:stretch>
            <a:fillRect/>
          </a:stretch>
        </p:blipFill>
        <p:spPr bwMode="auto">
          <a:xfrm>
            <a:off x="366713" y="1530350"/>
            <a:ext cx="3341687" cy="341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0" name="Resim 8">
            <a:extLst>
              <a:ext uri="{FF2B5EF4-FFF2-40B4-BE49-F238E27FC236}">
                <a16:creationId xmlns:a16="http://schemas.microsoft.com/office/drawing/2014/main" id="{9F54E116-62E3-270D-1FA8-224979F5A5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8263" y="1700213"/>
            <a:ext cx="284638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2">
            <a:extLst>
              <a:ext uri="{FF2B5EF4-FFF2-40B4-BE49-F238E27FC236}">
                <a16:creationId xmlns:a16="http://schemas.microsoft.com/office/drawing/2014/main" id="{8DD9BD67-0467-4555-FEB4-A4879206FCF4}"/>
              </a:ext>
            </a:extLst>
          </p:cNvPr>
          <p:cNvSpPr>
            <a:spLocks noGrp="1"/>
          </p:cNvSpPr>
          <p:nvPr>
            <p:ph type="title"/>
          </p:nvPr>
        </p:nvSpPr>
        <p:spPr>
          <a:xfrm>
            <a:off x="395288" y="376238"/>
            <a:ext cx="3960812" cy="990600"/>
          </a:xfrm>
        </p:spPr>
        <p:txBody>
          <a:bodyPr/>
          <a:lstStyle/>
          <a:p>
            <a:pPr eaLnBrk="1" hangingPunct="1"/>
            <a:r>
              <a:rPr lang="en-US" altLang="en-US">
                <a:latin typeface="Calibri" panose="020F0502020204030204" pitchFamily="34" charset="0"/>
              </a:rPr>
              <a:t>Magnetic Stirrer</a:t>
            </a:r>
            <a:br>
              <a:rPr lang="en-US" altLang="en-US">
                <a:latin typeface="Calibri" panose="020F0502020204030204" pitchFamily="34" charset="0"/>
              </a:rPr>
            </a:br>
            <a:r>
              <a:rPr lang="en-US" altLang="en-US">
                <a:latin typeface="Calibri" panose="020F0502020204030204" pitchFamily="34" charset="0"/>
              </a:rPr>
              <a:t>(Manyetik Karıştırıcı)</a:t>
            </a:r>
          </a:p>
        </p:txBody>
      </p:sp>
      <p:sp>
        <p:nvSpPr>
          <p:cNvPr id="11" name="Rectangle 2">
            <a:extLst>
              <a:ext uri="{FF2B5EF4-FFF2-40B4-BE49-F238E27FC236}">
                <a16:creationId xmlns:a16="http://schemas.microsoft.com/office/drawing/2014/main" id="{B30C9299-E882-2285-2810-FECE256341A5}"/>
              </a:ext>
            </a:extLst>
          </p:cNvPr>
          <p:cNvSpPr txBox="1">
            <a:spLocks noChangeArrowheads="1"/>
          </p:cNvSpPr>
          <p:nvPr/>
        </p:nvSpPr>
        <p:spPr bwMode="auto">
          <a:xfrm>
            <a:off x="4716463" y="376238"/>
            <a:ext cx="4103687" cy="990600"/>
          </a:xfrm>
          <a:prstGeom prst="rect">
            <a:avLst/>
          </a:prstGeom>
          <a:noFill/>
          <a:ln>
            <a:noFill/>
          </a:ln>
        </p:spPr>
        <p:txBody>
          <a:bodyPr anchor="ctr"/>
          <a:lst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charset="0"/>
              </a:defRPr>
            </a:lvl2pPr>
            <a:lvl3pPr algn="l" defTabSz="685800" rtl="0" eaLnBrk="0" fontAlgn="base" hangingPunct="0">
              <a:lnSpc>
                <a:spcPct val="90000"/>
              </a:lnSpc>
              <a:spcBef>
                <a:spcPct val="0"/>
              </a:spcBef>
              <a:spcAft>
                <a:spcPct val="0"/>
              </a:spcAft>
              <a:defRPr sz="3300">
                <a:solidFill>
                  <a:schemeClr val="tx1"/>
                </a:solidFill>
                <a:latin typeface="Calibri Light" charset="0"/>
              </a:defRPr>
            </a:lvl3pPr>
            <a:lvl4pPr algn="l" defTabSz="685800" rtl="0" eaLnBrk="0" fontAlgn="base" hangingPunct="0">
              <a:lnSpc>
                <a:spcPct val="90000"/>
              </a:lnSpc>
              <a:spcBef>
                <a:spcPct val="0"/>
              </a:spcBef>
              <a:spcAft>
                <a:spcPct val="0"/>
              </a:spcAft>
              <a:defRPr sz="3300">
                <a:solidFill>
                  <a:schemeClr val="tx1"/>
                </a:solidFill>
                <a:latin typeface="Calibri Light" charset="0"/>
              </a:defRPr>
            </a:lvl4pPr>
            <a:lvl5pPr algn="l" defTabSz="685800" rtl="0" eaLnBrk="0" fontAlgn="base" hangingPunct="0">
              <a:lnSpc>
                <a:spcPct val="90000"/>
              </a:lnSpc>
              <a:spcBef>
                <a:spcPct val="0"/>
              </a:spcBef>
              <a:spcAft>
                <a:spcPct val="0"/>
              </a:spcAft>
              <a:defRPr sz="3300">
                <a:solidFill>
                  <a:schemeClr val="tx1"/>
                </a:solidFill>
                <a:latin typeface="Calibri Light" charset="0"/>
              </a:defRPr>
            </a:lvl5pPr>
            <a:lvl6pPr marL="457200" algn="l" defTabSz="685800" rtl="0" fontAlgn="base">
              <a:lnSpc>
                <a:spcPct val="90000"/>
              </a:lnSpc>
              <a:spcBef>
                <a:spcPct val="0"/>
              </a:spcBef>
              <a:spcAft>
                <a:spcPct val="0"/>
              </a:spcAft>
              <a:defRPr sz="3300">
                <a:solidFill>
                  <a:schemeClr val="tx1"/>
                </a:solidFill>
                <a:latin typeface="Calibri Light" charset="0"/>
              </a:defRPr>
            </a:lvl6pPr>
            <a:lvl7pPr marL="914400" algn="l" defTabSz="685800" rtl="0" fontAlgn="base">
              <a:lnSpc>
                <a:spcPct val="90000"/>
              </a:lnSpc>
              <a:spcBef>
                <a:spcPct val="0"/>
              </a:spcBef>
              <a:spcAft>
                <a:spcPct val="0"/>
              </a:spcAft>
              <a:defRPr sz="3300">
                <a:solidFill>
                  <a:schemeClr val="tx1"/>
                </a:solidFill>
                <a:latin typeface="Calibri Light" charset="0"/>
              </a:defRPr>
            </a:lvl7pPr>
            <a:lvl8pPr marL="1371600" algn="l" defTabSz="685800" rtl="0" fontAlgn="base">
              <a:lnSpc>
                <a:spcPct val="90000"/>
              </a:lnSpc>
              <a:spcBef>
                <a:spcPct val="0"/>
              </a:spcBef>
              <a:spcAft>
                <a:spcPct val="0"/>
              </a:spcAft>
              <a:defRPr sz="3300">
                <a:solidFill>
                  <a:schemeClr val="tx1"/>
                </a:solidFill>
                <a:latin typeface="Calibri Light" charset="0"/>
              </a:defRPr>
            </a:lvl8pPr>
            <a:lvl9pPr marL="1828800" algn="l" defTabSz="685800" rtl="0" fontAlgn="base">
              <a:lnSpc>
                <a:spcPct val="90000"/>
              </a:lnSpc>
              <a:spcBef>
                <a:spcPct val="0"/>
              </a:spcBef>
              <a:spcAft>
                <a:spcPct val="0"/>
              </a:spcAft>
              <a:defRPr sz="3300">
                <a:solidFill>
                  <a:schemeClr val="tx1"/>
                </a:solidFill>
                <a:latin typeface="Calibri Light" charset="0"/>
              </a:defRPr>
            </a:lvl9pPr>
          </a:lstStyle>
          <a:p>
            <a:pPr eaLnBrk="1" hangingPunct="1">
              <a:defRPr/>
            </a:pPr>
            <a:r>
              <a:rPr lang="en-US" altLang="en-US" dirty="0">
                <a:latin typeface="+mn-lt"/>
              </a:rPr>
              <a:t>Magnetic Stirring Bar</a:t>
            </a:r>
            <a:br>
              <a:rPr lang="en-US" altLang="en-US" dirty="0">
                <a:latin typeface="+mn-lt"/>
              </a:rPr>
            </a:br>
            <a:r>
              <a:rPr lang="en-US" altLang="en-US" dirty="0">
                <a:latin typeface="+mn-lt"/>
              </a:rPr>
              <a:t>(</a:t>
            </a:r>
            <a:r>
              <a:rPr lang="en-US" altLang="en-US" dirty="0" err="1">
                <a:latin typeface="+mn-lt"/>
              </a:rPr>
              <a:t>Manyetik</a:t>
            </a:r>
            <a:r>
              <a:rPr lang="en-US" altLang="en-US" dirty="0">
                <a:latin typeface="+mn-lt"/>
              </a:rPr>
              <a:t> </a:t>
            </a:r>
            <a:r>
              <a:rPr lang="en-US" altLang="en-US" dirty="0" err="1">
                <a:latin typeface="+mn-lt"/>
              </a:rPr>
              <a:t>Balık</a:t>
            </a:r>
            <a:r>
              <a:rPr lang="en-US" altLang="en-US" dirty="0">
                <a:latin typeface="+mn-lt"/>
              </a:rPr>
              <a:t>)</a:t>
            </a:r>
          </a:p>
        </p:txBody>
      </p:sp>
      <p:sp>
        <p:nvSpPr>
          <p:cNvPr id="12" name="Dikdörtgen 11">
            <a:extLst>
              <a:ext uri="{FF2B5EF4-FFF2-40B4-BE49-F238E27FC236}">
                <a16:creationId xmlns:a16="http://schemas.microsoft.com/office/drawing/2014/main" id="{FB81FE3A-8521-509D-83DB-8F3FF925BF1D}"/>
              </a:ext>
            </a:extLst>
          </p:cNvPr>
          <p:cNvSpPr/>
          <p:nvPr/>
        </p:nvSpPr>
        <p:spPr>
          <a:xfrm>
            <a:off x="611188" y="5284788"/>
            <a:ext cx="7859712" cy="400050"/>
          </a:xfrm>
          <a:prstGeom prst="rect">
            <a:avLst/>
          </a:prstGeom>
        </p:spPr>
        <p:txBody>
          <a:bodyPr>
            <a:spAutoFit/>
          </a:bodyPr>
          <a:lstStyle/>
          <a:p>
            <a:pPr marL="342900" indent="-342900" algn="just">
              <a:buFont typeface="Arial" charset="0"/>
              <a:buChar char="•"/>
              <a:defRPr/>
            </a:pPr>
            <a:r>
              <a:rPr lang="en-US" sz="2000" dirty="0" err="1">
                <a:latin typeface="+mn-lt"/>
              </a:rPr>
              <a:t>Çözelti</a:t>
            </a:r>
            <a:r>
              <a:rPr lang="en-US" sz="2000" dirty="0">
                <a:latin typeface="+mn-lt"/>
              </a:rPr>
              <a:t> </a:t>
            </a:r>
            <a:r>
              <a:rPr lang="en-US" sz="2000" dirty="0" err="1">
                <a:latin typeface="+mn-lt"/>
              </a:rPr>
              <a:t>karıştırmak</a:t>
            </a:r>
            <a:r>
              <a:rPr lang="en-US" sz="2000" dirty="0">
                <a:latin typeface="+mn-lt"/>
              </a:rPr>
              <a:t> </a:t>
            </a:r>
            <a:r>
              <a:rPr lang="en-US" sz="2000" dirty="0" err="1">
                <a:latin typeface="+mn-lt"/>
              </a:rPr>
              <a:t>için</a:t>
            </a:r>
            <a:r>
              <a:rPr lang="en-US" sz="2000" dirty="0">
                <a:latin typeface="+mn-lt"/>
              </a:rPr>
              <a:t> </a:t>
            </a:r>
            <a:r>
              <a:rPr lang="en-US" sz="2000" dirty="0" err="1">
                <a:latin typeface="+mn-lt"/>
              </a:rPr>
              <a:t>kullanılır</a:t>
            </a:r>
            <a:r>
              <a:rPr lang="en-US" sz="2000" dirty="0">
                <a:latin typeface="+mn-lt"/>
              </a:rPr>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3BE069FE-91C3-79AE-D315-36BADEC76A3F}"/>
              </a:ext>
            </a:extLst>
          </p:cNvPr>
          <p:cNvSpPr>
            <a:spLocks noGrp="1" noChangeArrowheads="1"/>
          </p:cNvSpPr>
          <p:nvPr>
            <p:ph type="title"/>
          </p:nvPr>
        </p:nvSpPr>
        <p:spPr>
          <a:xfrm>
            <a:off x="374650" y="415925"/>
            <a:ext cx="8312150" cy="1143000"/>
          </a:xfrm>
        </p:spPr>
        <p:txBody>
          <a:bodyPr/>
          <a:lstStyle/>
          <a:p>
            <a:pPr eaLnBrk="1" hangingPunct="1">
              <a:defRPr/>
            </a:pPr>
            <a:r>
              <a:rPr lang="en-US" altLang="en-US">
                <a:latin typeface="+mn-lt"/>
              </a:rPr>
              <a:t>Pumps, Pi-Pump and Pipettes </a:t>
            </a:r>
            <a:br>
              <a:rPr lang="en-US" altLang="en-US">
                <a:latin typeface="+mn-lt"/>
              </a:rPr>
            </a:br>
            <a:r>
              <a:rPr lang="en-US" altLang="en-US">
                <a:latin typeface="+mn-lt"/>
              </a:rPr>
              <a:t>(</a:t>
            </a:r>
            <a:r>
              <a:rPr lang="en-US" altLang="en-US" dirty="0" err="1">
                <a:latin typeface="+mn-lt"/>
              </a:rPr>
              <a:t>Puar</a:t>
            </a:r>
            <a:r>
              <a:rPr lang="en-US" altLang="en-US" dirty="0">
                <a:latin typeface="+mn-lt"/>
              </a:rPr>
              <a:t>, </a:t>
            </a:r>
            <a:r>
              <a:rPr lang="en-US" altLang="en-US" dirty="0" err="1">
                <a:latin typeface="+mn-lt"/>
              </a:rPr>
              <a:t>Makaralı</a:t>
            </a:r>
            <a:r>
              <a:rPr lang="en-US" altLang="en-US" dirty="0">
                <a:latin typeface="+mn-lt"/>
              </a:rPr>
              <a:t> </a:t>
            </a:r>
            <a:r>
              <a:rPr lang="en-US" altLang="en-US" dirty="0" err="1">
                <a:latin typeface="+mn-lt"/>
              </a:rPr>
              <a:t>Puar</a:t>
            </a:r>
            <a:r>
              <a:rPr lang="en-US" altLang="en-US" dirty="0">
                <a:latin typeface="+mn-lt"/>
              </a:rPr>
              <a:t> </a:t>
            </a:r>
            <a:r>
              <a:rPr lang="en-US" altLang="en-US" dirty="0" err="1">
                <a:latin typeface="+mn-lt"/>
              </a:rPr>
              <a:t>ve</a:t>
            </a:r>
            <a:r>
              <a:rPr lang="en-US" altLang="en-US" dirty="0">
                <a:latin typeface="+mn-lt"/>
              </a:rPr>
              <a:t> </a:t>
            </a:r>
            <a:r>
              <a:rPr lang="en-US" altLang="en-US" dirty="0" err="1">
                <a:latin typeface="+mn-lt"/>
              </a:rPr>
              <a:t>Pipetler</a:t>
            </a:r>
            <a:r>
              <a:rPr lang="en-US" altLang="en-US" dirty="0">
                <a:latin typeface="+mn-lt"/>
              </a:rPr>
              <a:t>)  </a:t>
            </a:r>
          </a:p>
        </p:txBody>
      </p:sp>
      <p:sp>
        <p:nvSpPr>
          <p:cNvPr id="69634" name="Rectangle 3">
            <a:extLst>
              <a:ext uri="{FF2B5EF4-FFF2-40B4-BE49-F238E27FC236}">
                <a16:creationId xmlns:a16="http://schemas.microsoft.com/office/drawing/2014/main" id="{B66D6B9A-2D1F-FA93-C61B-FB3621B1E849}"/>
              </a:ext>
            </a:extLst>
          </p:cNvPr>
          <p:cNvSpPr>
            <a:spLocks noGrp="1"/>
          </p:cNvSpPr>
          <p:nvPr>
            <p:ph type="body" sz="half" idx="1"/>
          </p:nvPr>
        </p:nvSpPr>
        <p:spPr>
          <a:xfrm>
            <a:off x="238125" y="5654675"/>
            <a:ext cx="5773738" cy="849313"/>
          </a:xfrm>
        </p:spPr>
        <p:txBody>
          <a:bodyPr/>
          <a:lstStyle/>
          <a:p>
            <a:pPr eaLnBrk="1" hangingPunct="1"/>
            <a:r>
              <a:rPr lang="en-US" altLang="en-US"/>
              <a:t>Sıvı ölçümü için kullanılmaktadır.</a:t>
            </a:r>
          </a:p>
        </p:txBody>
      </p:sp>
      <p:pic>
        <p:nvPicPr>
          <p:cNvPr id="69635" name="Picture 8" descr="Safety Pipet Filler, Silicone">
            <a:hlinkClick r:id="rId2"/>
            <a:extLst>
              <a:ext uri="{FF2B5EF4-FFF2-40B4-BE49-F238E27FC236}">
                <a16:creationId xmlns:a16="http://schemas.microsoft.com/office/drawing/2014/main" id="{94751BB8-4AC7-773D-8D28-B97BAFEE4A71}"/>
              </a:ext>
            </a:extLst>
          </p:cNvPr>
          <p:cNvPicPr>
            <a:picLocks noGrp="1" noChangeAspect="1" noChangeArrowheads="1"/>
          </p:cNvPicPr>
          <p:nvPr>
            <p:ph sz="quarter" idx="3"/>
          </p:nvPr>
        </p:nvPicPr>
        <p:blipFill>
          <a:blip r:embed="rId3">
            <a:extLst>
              <a:ext uri="{28A0092B-C50C-407E-A947-70E740481C1C}">
                <a14:useLocalDpi xmlns:a14="http://schemas.microsoft.com/office/drawing/2010/main" val="0"/>
              </a:ext>
            </a:extLst>
          </a:blip>
          <a:srcRect l="24780" t="2043" r="26871"/>
          <a:stretch>
            <a:fillRect/>
          </a:stretch>
        </p:blipFill>
        <p:spPr>
          <a:xfrm>
            <a:off x="374650" y="1862138"/>
            <a:ext cx="1317625" cy="2449512"/>
          </a:xfrm>
          <a:ln w="25400">
            <a:solidFill>
              <a:schemeClr val="tx1"/>
            </a:solidFill>
            <a:miter lim="800000"/>
            <a:headEnd/>
            <a:tailEnd/>
          </a:ln>
        </p:spPr>
      </p:pic>
      <p:pic>
        <p:nvPicPr>
          <p:cNvPr id="69636" name="Resim 7">
            <a:extLst>
              <a:ext uri="{FF2B5EF4-FFF2-40B4-BE49-F238E27FC236}">
                <a16:creationId xmlns:a16="http://schemas.microsoft.com/office/drawing/2014/main" id="{35A42B24-AD2B-A0A3-5162-50ED6055A75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4303713"/>
            <a:ext cx="250190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637" name="Grup 4">
            <a:extLst>
              <a:ext uri="{FF2B5EF4-FFF2-40B4-BE49-F238E27FC236}">
                <a16:creationId xmlns:a16="http://schemas.microsoft.com/office/drawing/2014/main" id="{B4555173-832C-5959-C34F-B85EBB53BA22}"/>
              </a:ext>
            </a:extLst>
          </p:cNvPr>
          <p:cNvGrpSpPr>
            <a:grpSpLocks/>
          </p:cNvGrpSpPr>
          <p:nvPr/>
        </p:nvGrpSpPr>
        <p:grpSpPr bwMode="auto">
          <a:xfrm>
            <a:off x="6178550" y="1844675"/>
            <a:ext cx="2066925" cy="2212975"/>
            <a:chOff x="6804510" y="1862483"/>
            <a:chExt cx="2066591" cy="2212112"/>
          </a:xfrm>
        </p:grpSpPr>
        <p:pic>
          <p:nvPicPr>
            <p:cNvPr id="69642" name="Resim 1">
              <a:extLst>
                <a:ext uri="{FF2B5EF4-FFF2-40B4-BE49-F238E27FC236}">
                  <a16:creationId xmlns:a16="http://schemas.microsoft.com/office/drawing/2014/main" id="{52F1B1B7-B07C-F170-9901-414432F2EF16}"/>
                </a:ext>
              </a:extLst>
            </p:cNvPr>
            <p:cNvPicPr>
              <a:picLocks noChangeAspect="1"/>
            </p:cNvPicPr>
            <p:nvPr/>
          </p:nvPicPr>
          <p:blipFill>
            <a:blip r:embed="rId5">
              <a:extLst>
                <a:ext uri="{28A0092B-C50C-407E-A947-70E740481C1C}">
                  <a14:useLocalDpi xmlns:a14="http://schemas.microsoft.com/office/drawing/2010/main" val="0"/>
                </a:ext>
              </a:extLst>
            </a:blip>
            <a:srcRect t="6969" b="9406"/>
            <a:stretch>
              <a:fillRect/>
            </a:stretch>
          </p:blipFill>
          <p:spPr bwMode="auto">
            <a:xfrm rot="5400000">
              <a:off x="7156512" y="1510482"/>
              <a:ext cx="1362588" cy="206659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78D122F-A96C-897B-0BF5-69675C4FFB7C}"/>
                </a:ext>
              </a:extLst>
            </p:cNvPr>
            <p:cNvSpPr>
              <a:spLocks noChangeArrowheads="1"/>
            </p:cNvSpPr>
            <p:nvPr/>
          </p:nvSpPr>
          <p:spPr bwMode="auto">
            <a:xfrm>
              <a:off x="6804510" y="3243069"/>
              <a:ext cx="2066591" cy="831526"/>
            </a:xfrm>
            <a:prstGeom prst="rect">
              <a:avLst/>
            </a:prstGeom>
            <a:ln w="25400"/>
          </p:spPr>
          <p:style>
            <a:lnRef idx="2">
              <a:schemeClr val="dk1"/>
            </a:lnRef>
            <a:fillRef idx="1">
              <a:schemeClr val="lt1"/>
            </a:fillRef>
            <a:effectRef idx="0">
              <a:schemeClr val="dk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tr-TR" altLang="x-none" sz="2400" dirty="0" err="1"/>
                <a:t>Silicone</a:t>
              </a:r>
              <a:r>
                <a:rPr lang="tr-TR" altLang="x-none" sz="2400" dirty="0"/>
                <a:t> </a:t>
              </a:r>
              <a:r>
                <a:rPr lang="tr-TR" altLang="x-none" sz="2400" dirty="0" err="1"/>
                <a:t>Teat</a:t>
              </a:r>
              <a:endParaRPr lang="tr-TR" altLang="x-none" sz="2400" dirty="0"/>
            </a:p>
            <a:p>
              <a:pPr>
                <a:defRPr/>
              </a:pPr>
              <a:r>
                <a:rPr lang="tr-TR" altLang="x-none" sz="2400" dirty="0"/>
                <a:t>(Emici Başlık)</a:t>
              </a:r>
            </a:p>
          </p:txBody>
        </p:sp>
      </p:grpSp>
      <p:sp>
        <p:nvSpPr>
          <p:cNvPr id="12" name="Rectangle 10">
            <a:extLst>
              <a:ext uri="{FF2B5EF4-FFF2-40B4-BE49-F238E27FC236}">
                <a16:creationId xmlns:a16="http://schemas.microsoft.com/office/drawing/2014/main" id="{232143A9-0E96-149D-944E-1B55F86A9A90}"/>
              </a:ext>
            </a:extLst>
          </p:cNvPr>
          <p:cNvSpPr>
            <a:spLocks noChangeArrowheads="1"/>
          </p:cNvSpPr>
          <p:nvPr/>
        </p:nvSpPr>
        <p:spPr bwMode="auto">
          <a:xfrm>
            <a:off x="374650" y="4310063"/>
            <a:ext cx="1317625" cy="830262"/>
          </a:xfrm>
          <a:prstGeom prst="rect">
            <a:avLst/>
          </a:prstGeom>
          <a:ln w="25400"/>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tr-TR" altLang="x-none" sz="2400" dirty="0" err="1"/>
              <a:t>Pump</a:t>
            </a:r>
            <a:endParaRPr lang="tr-TR" altLang="x-none" sz="2400" dirty="0"/>
          </a:p>
          <a:p>
            <a:pPr>
              <a:defRPr/>
            </a:pPr>
            <a:r>
              <a:rPr lang="tr-TR" altLang="x-none" sz="2400" dirty="0"/>
              <a:t>(</a:t>
            </a:r>
            <a:r>
              <a:rPr lang="tr-TR" altLang="x-none" sz="2400" dirty="0" err="1"/>
              <a:t>Puar</a:t>
            </a:r>
            <a:r>
              <a:rPr lang="tr-TR" altLang="x-none" sz="2400" dirty="0"/>
              <a:t>)</a:t>
            </a:r>
          </a:p>
        </p:txBody>
      </p:sp>
      <p:grpSp>
        <p:nvGrpSpPr>
          <p:cNvPr id="69639" name="Grup 3">
            <a:extLst>
              <a:ext uri="{FF2B5EF4-FFF2-40B4-BE49-F238E27FC236}">
                <a16:creationId xmlns:a16="http://schemas.microsoft.com/office/drawing/2014/main" id="{6E028DA9-A006-3022-6863-45D9BB131701}"/>
              </a:ext>
            </a:extLst>
          </p:cNvPr>
          <p:cNvGrpSpPr>
            <a:grpSpLocks/>
          </p:cNvGrpSpPr>
          <p:nvPr/>
        </p:nvGrpSpPr>
        <p:grpSpPr bwMode="auto">
          <a:xfrm>
            <a:off x="2740025" y="1862138"/>
            <a:ext cx="2390775" cy="2617787"/>
            <a:chOff x="2684054" y="3501008"/>
            <a:chExt cx="2392002" cy="2616729"/>
          </a:xfrm>
        </p:grpSpPr>
        <p:pic>
          <p:nvPicPr>
            <p:cNvPr id="69640" name="Resim 8">
              <a:extLst>
                <a:ext uri="{FF2B5EF4-FFF2-40B4-BE49-F238E27FC236}">
                  <a16:creationId xmlns:a16="http://schemas.microsoft.com/office/drawing/2014/main" id="{F61C3CB2-CB39-CFE6-E73E-657AC8B1D808}"/>
                </a:ext>
              </a:extLst>
            </p:cNvPr>
            <p:cNvPicPr>
              <a:picLocks noChangeAspect="1"/>
            </p:cNvPicPr>
            <p:nvPr/>
          </p:nvPicPr>
          <p:blipFill>
            <a:blip r:embed="rId6">
              <a:extLst>
                <a:ext uri="{28A0092B-C50C-407E-A947-70E740481C1C}">
                  <a14:useLocalDpi xmlns:a14="http://schemas.microsoft.com/office/drawing/2010/main" val="0"/>
                </a:ext>
              </a:extLst>
            </a:blip>
            <a:srcRect l="7112" t="30739" r="8723" b="31660"/>
            <a:stretch>
              <a:fillRect/>
            </a:stretch>
          </p:blipFill>
          <p:spPr bwMode="auto">
            <a:xfrm>
              <a:off x="2684054" y="3501008"/>
              <a:ext cx="2392002" cy="179661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Rectangle 10">
              <a:extLst>
                <a:ext uri="{FF2B5EF4-FFF2-40B4-BE49-F238E27FC236}">
                  <a16:creationId xmlns:a16="http://schemas.microsoft.com/office/drawing/2014/main" id="{A2F7841A-E388-3C11-A9B0-652AD11CBF80}"/>
                </a:ext>
              </a:extLst>
            </p:cNvPr>
            <p:cNvSpPr>
              <a:spLocks noChangeArrowheads="1"/>
            </p:cNvSpPr>
            <p:nvPr/>
          </p:nvSpPr>
          <p:spPr bwMode="auto">
            <a:xfrm>
              <a:off x="2684054" y="5286223"/>
              <a:ext cx="2392002" cy="831514"/>
            </a:xfrm>
            <a:prstGeom prst="rect">
              <a:avLst/>
            </a:prstGeom>
            <a:ln w="25400"/>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tr-TR" altLang="x-none" sz="2400" dirty="0"/>
                <a:t> Pi-</a:t>
              </a:r>
              <a:r>
                <a:rPr lang="tr-TR" altLang="x-none" sz="2400" dirty="0" err="1"/>
                <a:t>Pump</a:t>
              </a:r>
              <a:endParaRPr lang="tr-TR" altLang="x-none" sz="2400" dirty="0"/>
            </a:p>
            <a:p>
              <a:pPr>
                <a:defRPr/>
              </a:pPr>
              <a:r>
                <a:rPr lang="tr-TR" altLang="x-none" sz="2400" dirty="0"/>
                <a:t>(Makaralı </a:t>
              </a:r>
              <a:r>
                <a:rPr lang="tr-TR" altLang="x-none" sz="2400" dirty="0" err="1"/>
                <a:t>Puar</a:t>
              </a:r>
              <a:r>
                <a:rPr lang="tr-TR" altLang="x-none" sz="2400" dirty="0"/>
                <a:t>)</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7" name="Grup 4">
            <a:extLst>
              <a:ext uri="{FF2B5EF4-FFF2-40B4-BE49-F238E27FC236}">
                <a16:creationId xmlns:a16="http://schemas.microsoft.com/office/drawing/2014/main" id="{81C4A508-6FB8-9CE9-9BE6-50731883C797}"/>
              </a:ext>
            </a:extLst>
          </p:cNvPr>
          <p:cNvGrpSpPr>
            <a:grpSpLocks/>
          </p:cNvGrpSpPr>
          <p:nvPr/>
        </p:nvGrpSpPr>
        <p:grpSpPr bwMode="auto">
          <a:xfrm>
            <a:off x="190500" y="119063"/>
            <a:ext cx="2443163" cy="3465512"/>
            <a:chOff x="315913" y="577062"/>
            <a:chExt cx="2443163" cy="3466177"/>
          </a:xfrm>
        </p:grpSpPr>
        <p:sp>
          <p:nvSpPr>
            <p:cNvPr id="55304" name="Rectangle 10">
              <a:extLst>
                <a:ext uri="{FF2B5EF4-FFF2-40B4-BE49-F238E27FC236}">
                  <a16:creationId xmlns:a16="http://schemas.microsoft.com/office/drawing/2014/main" id="{3B24B0AA-D6AC-6420-DA7A-6583EBFC63C2}"/>
                </a:ext>
              </a:extLst>
            </p:cNvPr>
            <p:cNvSpPr>
              <a:spLocks noChangeArrowheads="1"/>
            </p:cNvSpPr>
            <p:nvPr/>
          </p:nvSpPr>
          <p:spPr bwMode="auto">
            <a:xfrm>
              <a:off x="315913" y="3212818"/>
              <a:ext cx="2443163" cy="830421"/>
            </a:xfrm>
            <a:prstGeom prst="rect">
              <a:avLst/>
            </a:prstGeom>
            <a:ln w="25400"/>
          </p:spPr>
          <p:style>
            <a:lnRef idx="2">
              <a:schemeClr val="dk1"/>
            </a:lnRef>
            <a:fillRef idx="1">
              <a:schemeClr val="lt1"/>
            </a:fillRef>
            <a:effectRef idx="0">
              <a:schemeClr val="dk1"/>
            </a:effectRef>
            <a:fontRef idx="minor">
              <a:schemeClr val="dk1"/>
            </a:fontRef>
          </p:style>
          <p:txBody>
            <a:bodyPr wrap="non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tr-TR" altLang="x-none" sz="2400" dirty="0" err="1"/>
                <a:t>Pasteur</a:t>
              </a:r>
              <a:r>
                <a:rPr lang="tr-TR" altLang="x-none" sz="2400" dirty="0"/>
                <a:t> </a:t>
              </a:r>
              <a:r>
                <a:rPr lang="tr-TR" altLang="x-none" sz="2400" dirty="0" err="1"/>
                <a:t>Pipettes</a:t>
              </a:r>
              <a:endParaRPr lang="tr-TR" altLang="x-none" sz="2400" dirty="0"/>
            </a:p>
            <a:p>
              <a:pPr>
                <a:defRPr/>
              </a:pPr>
              <a:r>
                <a:rPr lang="tr-TR" altLang="x-none" sz="2400" dirty="0"/>
                <a:t>(</a:t>
              </a:r>
              <a:r>
                <a:rPr lang="tr-TR" altLang="x-none" sz="2400" dirty="0" err="1"/>
                <a:t>Pastör</a:t>
              </a:r>
              <a:r>
                <a:rPr lang="tr-TR" altLang="x-none" sz="2400" dirty="0"/>
                <a:t> Pipeti)</a:t>
              </a:r>
            </a:p>
          </p:txBody>
        </p:sp>
        <p:pic>
          <p:nvPicPr>
            <p:cNvPr id="2" name="Resim 1">
              <a:extLst>
                <a:ext uri="{FF2B5EF4-FFF2-40B4-BE49-F238E27FC236}">
                  <a16:creationId xmlns:a16="http://schemas.microsoft.com/office/drawing/2014/main" id="{68ACA696-4CB0-C365-2DD0-BB95A638C4D7}"/>
                </a:ext>
              </a:extLst>
            </p:cNvPr>
            <p:cNvPicPr>
              <a:picLocks noChangeAspect="1"/>
            </p:cNvPicPr>
            <p:nvPr/>
          </p:nvPicPr>
          <p:blipFill rotWithShape="1">
            <a:blip r:embed="rId2"/>
            <a:srcRect t="19773" b="21953"/>
            <a:stretch/>
          </p:blipFill>
          <p:spPr>
            <a:xfrm>
              <a:off x="315913" y="577062"/>
              <a:ext cx="2436813" cy="2664336"/>
            </a:xfrm>
            <a:prstGeom prst="rect">
              <a:avLst/>
            </a:prstGeom>
            <a:ln w="25400"/>
          </p:spPr>
          <p:style>
            <a:lnRef idx="2">
              <a:schemeClr val="dk1"/>
            </a:lnRef>
            <a:fillRef idx="1">
              <a:schemeClr val="lt1"/>
            </a:fillRef>
            <a:effectRef idx="0">
              <a:schemeClr val="dk1"/>
            </a:effectRef>
            <a:fontRef idx="minor">
              <a:schemeClr val="dk1"/>
            </a:fontRef>
          </p:style>
        </p:pic>
      </p:grpSp>
      <p:grpSp>
        <p:nvGrpSpPr>
          <p:cNvPr id="70658" name="Grup 5">
            <a:extLst>
              <a:ext uri="{FF2B5EF4-FFF2-40B4-BE49-F238E27FC236}">
                <a16:creationId xmlns:a16="http://schemas.microsoft.com/office/drawing/2014/main" id="{E6740B5A-0ED5-C884-A434-2DB667B60AA5}"/>
              </a:ext>
            </a:extLst>
          </p:cNvPr>
          <p:cNvGrpSpPr>
            <a:grpSpLocks/>
          </p:cNvGrpSpPr>
          <p:nvPr/>
        </p:nvGrpSpPr>
        <p:grpSpPr bwMode="auto">
          <a:xfrm>
            <a:off x="2914650" y="115888"/>
            <a:ext cx="3241675" cy="4303712"/>
            <a:chOff x="3141524" y="307404"/>
            <a:chExt cx="2899394" cy="6267293"/>
          </a:xfrm>
        </p:grpSpPr>
        <p:sp>
          <p:nvSpPr>
            <p:cNvPr id="5" name="Rectangle 7">
              <a:extLst>
                <a:ext uri="{FF2B5EF4-FFF2-40B4-BE49-F238E27FC236}">
                  <a16:creationId xmlns:a16="http://schemas.microsoft.com/office/drawing/2014/main" id="{85556336-5F1A-B9C3-CAF4-FB81E564283B}"/>
                </a:ext>
              </a:extLst>
            </p:cNvPr>
            <p:cNvSpPr>
              <a:spLocks noChangeArrowheads="1"/>
            </p:cNvSpPr>
            <p:nvPr/>
          </p:nvSpPr>
          <p:spPr bwMode="auto">
            <a:xfrm>
              <a:off x="3141524" y="5446538"/>
              <a:ext cx="2899394" cy="1128159"/>
            </a:xfrm>
            <a:prstGeom prst="rect">
              <a:avLst/>
            </a:prstGeom>
            <a:ln w="25400"/>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defRPr/>
              </a:pPr>
              <a:r>
                <a:rPr lang="tr-TR" altLang="x-none" sz="2400" dirty="0" err="1"/>
                <a:t>Measuring</a:t>
              </a:r>
              <a:r>
                <a:rPr lang="tr-TR" altLang="x-none" sz="2400" dirty="0"/>
                <a:t> </a:t>
              </a:r>
              <a:r>
                <a:rPr lang="tr-TR" altLang="x-none" sz="2400" dirty="0" err="1"/>
                <a:t>Pipettes</a:t>
              </a:r>
              <a:endParaRPr lang="tr-TR" altLang="x-none" sz="2400" dirty="0"/>
            </a:p>
            <a:p>
              <a:pPr>
                <a:defRPr/>
              </a:pPr>
              <a:r>
                <a:rPr lang="tr-TR" altLang="x-none" sz="2400" dirty="0"/>
                <a:t>(Dereceli Cam Pipet)</a:t>
              </a:r>
            </a:p>
          </p:txBody>
        </p:sp>
        <p:pic>
          <p:nvPicPr>
            <p:cNvPr id="3" name="Resim 2">
              <a:extLst>
                <a:ext uri="{FF2B5EF4-FFF2-40B4-BE49-F238E27FC236}">
                  <a16:creationId xmlns:a16="http://schemas.microsoft.com/office/drawing/2014/main" id="{A0C1563D-6B63-8F17-AB2D-20432EF2D55A}"/>
                </a:ext>
              </a:extLst>
            </p:cNvPr>
            <p:cNvPicPr>
              <a:picLocks noChangeAspect="1"/>
            </p:cNvPicPr>
            <p:nvPr/>
          </p:nvPicPr>
          <p:blipFill>
            <a:blip r:embed="rId3"/>
            <a:stretch>
              <a:fillRect/>
            </a:stretch>
          </p:blipFill>
          <p:spPr>
            <a:xfrm>
              <a:off x="3141524" y="307404"/>
              <a:ext cx="2899394" cy="5090587"/>
            </a:xfrm>
            <a:prstGeom prst="rect">
              <a:avLst/>
            </a:prstGeom>
            <a:ln w="25400"/>
          </p:spPr>
          <p:style>
            <a:lnRef idx="2">
              <a:schemeClr val="dk1"/>
            </a:lnRef>
            <a:fillRef idx="1">
              <a:schemeClr val="lt1"/>
            </a:fillRef>
            <a:effectRef idx="0">
              <a:schemeClr val="dk1"/>
            </a:effectRef>
            <a:fontRef idx="minor">
              <a:schemeClr val="dk1"/>
            </a:fontRef>
          </p:style>
        </p:pic>
      </p:grpSp>
      <p:grpSp>
        <p:nvGrpSpPr>
          <p:cNvPr id="70659" name="Grup 6">
            <a:extLst>
              <a:ext uri="{FF2B5EF4-FFF2-40B4-BE49-F238E27FC236}">
                <a16:creationId xmlns:a16="http://schemas.microsoft.com/office/drawing/2014/main" id="{DCA89A2F-DE44-2CF3-F3E0-D38FAC0DF8BC}"/>
              </a:ext>
            </a:extLst>
          </p:cNvPr>
          <p:cNvGrpSpPr>
            <a:grpSpLocks/>
          </p:cNvGrpSpPr>
          <p:nvPr/>
        </p:nvGrpSpPr>
        <p:grpSpPr bwMode="auto">
          <a:xfrm>
            <a:off x="6430963" y="119063"/>
            <a:ext cx="2509837" cy="4776787"/>
            <a:chOff x="6211022" y="504633"/>
            <a:chExt cx="2509366" cy="4777187"/>
          </a:xfrm>
        </p:grpSpPr>
        <p:sp>
          <p:nvSpPr>
            <p:cNvPr id="6" name="Text Box 4">
              <a:extLst>
                <a:ext uri="{FF2B5EF4-FFF2-40B4-BE49-F238E27FC236}">
                  <a16:creationId xmlns:a16="http://schemas.microsoft.com/office/drawing/2014/main" id="{4E0E3C35-8917-0A2B-8DFC-E6D53802F40F}"/>
                </a:ext>
              </a:extLst>
            </p:cNvPr>
            <p:cNvSpPr txBox="1">
              <a:spLocks noChangeArrowheads="1"/>
            </p:cNvSpPr>
            <p:nvPr/>
          </p:nvSpPr>
          <p:spPr bwMode="auto">
            <a:xfrm>
              <a:off x="6217371" y="4265735"/>
              <a:ext cx="2503017" cy="1016085"/>
            </a:xfrm>
            <a:prstGeom prst="rect">
              <a:avLst/>
            </a:prstGeom>
            <a:ln w="25400"/>
          </p:spPr>
          <p:style>
            <a:lnRef idx="2">
              <a:schemeClr val="dk1"/>
            </a:lnRef>
            <a:fillRef idx="1">
              <a:schemeClr val="lt1"/>
            </a:fillRef>
            <a:effectRef idx="0">
              <a:schemeClr val="dk1"/>
            </a:effectRef>
            <a:fontRef idx="minor">
              <a:schemeClr val="dk1"/>
            </a:fontRef>
          </p:style>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defRPr/>
              </a:pPr>
              <a:r>
                <a:rPr kumimoji="1" lang="tr-TR" altLang="tr-TR" sz="2400" dirty="0" err="1"/>
                <a:t>Bulb</a:t>
              </a:r>
              <a:r>
                <a:rPr kumimoji="1" lang="tr-TR" altLang="tr-TR" sz="2400" dirty="0"/>
                <a:t> </a:t>
              </a:r>
              <a:r>
                <a:rPr kumimoji="1" lang="tr-TR" altLang="tr-TR" sz="2400" dirty="0" err="1"/>
                <a:t>Pipettes</a:t>
              </a:r>
              <a:endParaRPr kumimoji="1" lang="tr-TR" altLang="tr-TR" sz="2400" dirty="0"/>
            </a:p>
            <a:p>
              <a:pPr eaLnBrk="1" hangingPunct="1">
                <a:spcBef>
                  <a:spcPct val="50000"/>
                </a:spcBef>
                <a:defRPr/>
              </a:pPr>
              <a:r>
                <a:rPr kumimoji="1" lang="tr-TR" altLang="tr-TR" sz="2400" dirty="0"/>
                <a:t>(Hazneli Pipet)</a:t>
              </a:r>
            </a:p>
          </p:txBody>
        </p:sp>
        <p:pic>
          <p:nvPicPr>
            <p:cNvPr id="4" name="Resim 3">
              <a:extLst>
                <a:ext uri="{FF2B5EF4-FFF2-40B4-BE49-F238E27FC236}">
                  <a16:creationId xmlns:a16="http://schemas.microsoft.com/office/drawing/2014/main" id="{82AF60E3-8872-2FDC-62CC-34370EE64312}"/>
                </a:ext>
              </a:extLst>
            </p:cNvPr>
            <p:cNvPicPr>
              <a:picLocks noChangeAspect="1"/>
            </p:cNvPicPr>
            <p:nvPr/>
          </p:nvPicPr>
          <p:blipFill>
            <a:blip r:embed="rId4"/>
            <a:stretch>
              <a:fillRect/>
            </a:stretch>
          </p:blipFill>
          <p:spPr>
            <a:xfrm>
              <a:off x="6211022" y="504633"/>
              <a:ext cx="2503017" cy="3772216"/>
            </a:xfrm>
            <a:prstGeom prst="rect">
              <a:avLst/>
            </a:prstGeom>
            <a:ln w="25400"/>
          </p:spPr>
          <p:style>
            <a:lnRef idx="2">
              <a:schemeClr val="dk1"/>
            </a:lnRef>
            <a:fillRef idx="1">
              <a:schemeClr val="lt1"/>
            </a:fillRef>
            <a:effectRef idx="0">
              <a:schemeClr val="dk1"/>
            </a:effectRef>
            <a:fontRef idx="minor">
              <a:schemeClr val="dk1"/>
            </a:fontRef>
          </p:style>
        </p:pic>
      </p:grpSp>
      <p:pic>
        <p:nvPicPr>
          <p:cNvPr id="70660" name="Resim 9">
            <a:extLst>
              <a:ext uri="{FF2B5EF4-FFF2-40B4-BE49-F238E27FC236}">
                <a16:creationId xmlns:a16="http://schemas.microsoft.com/office/drawing/2014/main" id="{41B53372-1518-6EC7-F761-822F2673A0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8" y="4064000"/>
            <a:ext cx="18938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şağı Ok 10">
            <a:extLst>
              <a:ext uri="{FF2B5EF4-FFF2-40B4-BE49-F238E27FC236}">
                <a16:creationId xmlns:a16="http://schemas.microsoft.com/office/drawing/2014/main" id="{68D36214-CDD9-304E-85DB-2238457009D8}"/>
              </a:ext>
            </a:extLst>
          </p:cNvPr>
          <p:cNvSpPr/>
          <p:nvPr/>
        </p:nvSpPr>
        <p:spPr>
          <a:xfrm>
            <a:off x="377825" y="3644900"/>
            <a:ext cx="709613" cy="6508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pic>
        <p:nvPicPr>
          <p:cNvPr id="70662" name="Resim 11">
            <a:extLst>
              <a:ext uri="{FF2B5EF4-FFF2-40B4-BE49-F238E27FC236}">
                <a16:creationId xmlns:a16="http://schemas.microsoft.com/office/drawing/2014/main" id="{AF8A1A2E-783C-AEC1-276D-8D49F36229D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4895850"/>
            <a:ext cx="2808287"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Aşağı Ok 23">
            <a:extLst>
              <a:ext uri="{FF2B5EF4-FFF2-40B4-BE49-F238E27FC236}">
                <a16:creationId xmlns:a16="http://schemas.microsoft.com/office/drawing/2014/main" id="{829C32A1-1B1E-11C0-7D04-A4A7216E9080}"/>
              </a:ext>
            </a:extLst>
          </p:cNvPr>
          <p:cNvSpPr/>
          <p:nvPr/>
        </p:nvSpPr>
        <p:spPr>
          <a:xfrm>
            <a:off x="3546475" y="4437063"/>
            <a:ext cx="709613" cy="7921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sp>
        <p:nvSpPr>
          <p:cNvPr id="25" name="Aşağı Ok 24">
            <a:extLst>
              <a:ext uri="{FF2B5EF4-FFF2-40B4-BE49-F238E27FC236}">
                <a16:creationId xmlns:a16="http://schemas.microsoft.com/office/drawing/2014/main" id="{A65D51D8-EEA0-C4A8-4E3F-C76E44DBFBC9}"/>
              </a:ext>
            </a:extLst>
          </p:cNvPr>
          <p:cNvSpPr/>
          <p:nvPr/>
        </p:nvSpPr>
        <p:spPr>
          <a:xfrm rot="2428513">
            <a:off x="5969000" y="4899025"/>
            <a:ext cx="657225" cy="8937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a:extLst>
              <a:ext uri="{FF2B5EF4-FFF2-40B4-BE49-F238E27FC236}">
                <a16:creationId xmlns:a16="http://schemas.microsoft.com/office/drawing/2014/main" id="{D64CDCC8-575B-B4EF-FAEF-3D34B1FF222D}"/>
              </a:ext>
            </a:extLst>
          </p:cNvPr>
          <p:cNvSpPr>
            <a:spLocks noGrp="1" noChangeArrowheads="1"/>
          </p:cNvSpPr>
          <p:nvPr>
            <p:ph type="title"/>
          </p:nvPr>
        </p:nvSpPr>
        <p:spPr>
          <a:xfrm>
            <a:off x="755650" y="476250"/>
            <a:ext cx="7162800" cy="990600"/>
          </a:xfrm>
        </p:spPr>
        <p:txBody>
          <a:bodyPr/>
          <a:lstStyle/>
          <a:p>
            <a:pPr eaLnBrk="1" hangingPunct="1">
              <a:defRPr/>
            </a:pPr>
            <a:r>
              <a:rPr lang="en-US" altLang="en-US">
                <a:latin typeface="+mn-lt"/>
              </a:rPr>
              <a:t>Berol Pipet</a:t>
            </a:r>
            <a:br>
              <a:rPr lang="en-US" altLang="en-US">
                <a:latin typeface="+mn-lt"/>
              </a:rPr>
            </a:br>
            <a:r>
              <a:rPr lang="en-US" altLang="en-US">
                <a:latin typeface="+mn-lt"/>
              </a:rPr>
              <a:t>(</a:t>
            </a:r>
            <a:r>
              <a:rPr lang="en-US" altLang="en-US" dirty="0" err="1">
                <a:latin typeface="+mn-lt"/>
              </a:rPr>
              <a:t>Tek</a:t>
            </a:r>
            <a:r>
              <a:rPr lang="en-US" altLang="en-US" dirty="0">
                <a:latin typeface="+mn-lt"/>
              </a:rPr>
              <a:t> </a:t>
            </a:r>
            <a:r>
              <a:rPr lang="en-US" altLang="en-US" dirty="0" err="1">
                <a:latin typeface="+mn-lt"/>
              </a:rPr>
              <a:t>kulanımlık</a:t>
            </a:r>
            <a:r>
              <a:rPr lang="en-US" altLang="en-US" dirty="0">
                <a:latin typeface="+mn-lt"/>
              </a:rPr>
              <a:t> </a:t>
            </a:r>
            <a:r>
              <a:rPr lang="en-US" altLang="en-US" dirty="0" err="1">
                <a:latin typeface="+mn-lt"/>
              </a:rPr>
              <a:t>Pastör</a:t>
            </a:r>
            <a:r>
              <a:rPr lang="en-US" altLang="en-US" dirty="0">
                <a:latin typeface="+mn-lt"/>
              </a:rPr>
              <a:t> </a:t>
            </a:r>
            <a:r>
              <a:rPr lang="en-US" altLang="en-US" dirty="0" err="1">
                <a:latin typeface="+mn-lt"/>
              </a:rPr>
              <a:t>Pipeti</a:t>
            </a:r>
            <a:r>
              <a:rPr lang="en-US" altLang="en-US" dirty="0">
                <a:latin typeface="+mn-lt"/>
              </a:rPr>
              <a:t>)</a:t>
            </a:r>
          </a:p>
        </p:txBody>
      </p:sp>
      <p:sp>
        <p:nvSpPr>
          <p:cNvPr id="71682" name="Rectangle 3">
            <a:extLst>
              <a:ext uri="{FF2B5EF4-FFF2-40B4-BE49-F238E27FC236}">
                <a16:creationId xmlns:a16="http://schemas.microsoft.com/office/drawing/2014/main" id="{99FF4A8E-5B30-4FC6-429C-2BD8F1D1B305}"/>
              </a:ext>
            </a:extLst>
          </p:cNvPr>
          <p:cNvSpPr>
            <a:spLocks noGrp="1"/>
          </p:cNvSpPr>
          <p:nvPr>
            <p:ph type="body" sz="half" idx="1"/>
          </p:nvPr>
        </p:nvSpPr>
        <p:spPr>
          <a:xfrm>
            <a:off x="769938" y="5443538"/>
            <a:ext cx="8075612" cy="1036637"/>
          </a:xfrm>
        </p:spPr>
        <p:txBody>
          <a:bodyPr/>
          <a:lstStyle/>
          <a:p>
            <a:pPr eaLnBrk="1" hangingPunct="1"/>
            <a:r>
              <a:rPr lang="en-US" altLang="en-US"/>
              <a:t>Az miktarda kimyasal taşımak amacıyla kullanılır.</a:t>
            </a:r>
          </a:p>
        </p:txBody>
      </p:sp>
      <p:pic>
        <p:nvPicPr>
          <p:cNvPr id="71683" name="Picture 4" descr="Plastic Microchemistry Pipets">
            <a:hlinkClick r:id="rId2"/>
            <a:extLst>
              <a:ext uri="{FF2B5EF4-FFF2-40B4-BE49-F238E27FC236}">
                <a16:creationId xmlns:a16="http://schemas.microsoft.com/office/drawing/2014/main" id="{68132954-DA04-0A20-F180-25B29F97A9B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l="16071" t="4703" r="14285" b="1672"/>
          <a:stretch>
            <a:fillRect/>
          </a:stretch>
        </p:blipFill>
        <p:spPr>
          <a:xfrm>
            <a:off x="2809875" y="1700213"/>
            <a:ext cx="2735263" cy="3148012"/>
          </a:xfrm>
          <a:extLs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6E6EF84E-D11D-8A2E-7623-9E9E89C3F63C}"/>
              </a:ext>
            </a:extLst>
          </p:cNvPr>
          <p:cNvSpPr>
            <a:spLocks noGrp="1" noChangeArrowheads="1"/>
          </p:cNvSpPr>
          <p:nvPr>
            <p:ph type="title"/>
          </p:nvPr>
        </p:nvSpPr>
        <p:spPr/>
        <p:txBody>
          <a:bodyPr/>
          <a:lstStyle/>
          <a:p>
            <a:pPr eaLnBrk="1" hangingPunct="1">
              <a:defRPr/>
            </a:pPr>
            <a:r>
              <a:rPr lang="en-US" altLang="en-US">
                <a:latin typeface="+mn-lt"/>
              </a:rPr>
              <a:t>Capillary Tubes (</a:t>
            </a:r>
            <a:r>
              <a:rPr lang="en-US" altLang="en-US" dirty="0" err="1">
                <a:latin typeface="+mn-lt"/>
              </a:rPr>
              <a:t>Kapileri</a:t>
            </a:r>
            <a:r>
              <a:rPr lang="en-US" altLang="en-US" dirty="0">
                <a:latin typeface="+mn-lt"/>
              </a:rPr>
              <a:t> </a:t>
            </a:r>
            <a:r>
              <a:rPr lang="en-US" altLang="en-US" dirty="0" err="1">
                <a:latin typeface="+mn-lt"/>
              </a:rPr>
              <a:t>Tüpleri</a:t>
            </a:r>
            <a:r>
              <a:rPr lang="en-US" altLang="en-US" dirty="0">
                <a:latin typeface="+mn-lt"/>
              </a:rPr>
              <a:t>)</a:t>
            </a:r>
          </a:p>
        </p:txBody>
      </p:sp>
      <p:sp>
        <p:nvSpPr>
          <p:cNvPr id="72706" name="Rectangle 3">
            <a:extLst>
              <a:ext uri="{FF2B5EF4-FFF2-40B4-BE49-F238E27FC236}">
                <a16:creationId xmlns:a16="http://schemas.microsoft.com/office/drawing/2014/main" id="{B2D54480-01C8-F134-6AA8-0D7DF3EBB502}"/>
              </a:ext>
            </a:extLst>
          </p:cNvPr>
          <p:cNvSpPr>
            <a:spLocks noGrp="1"/>
          </p:cNvSpPr>
          <p:nvPr>
            <p:ph type="body" sz="half" idx="1"/>
          </p:nvPr>
        </p:nvSpPr>
        <p:spPr>
          <a:xfrm>
            <a:off x="855663" y="5157788"/>
            <a:ext cx="7602537" cy="574675"/>
          </a:xfrm>
        </p:spPr>
        <p:txBody>
          <a:bodyPr/>
          <a:lstStyle/>
          <a:p>
            <a:pPr eaLnBrk="1" hangingPunct="1"/>
            <a:r>
              <a:rPr lang="en-US" altLang="en-US"/>
              <a:t>Bir işlemde sıvı toplama amacıyla kullanılır.</a:t>
            </a:r>
          </a:p>
        </p:txBody>
      </p:sp>
      <p:pic>
        <p:nvPicPr>
          <p:cNvPr id="72707" name="Picture 5" descr="Heparinized Capillary Tubes (Vial of 100)">
            <a:hlinkClick r:id="rId2"/>
            <a:extLst>
              <a:ext uri="{FF2B5EF4-FFF2-40B4-BE49-F238E27FC236}">
                <a16:creationId xmlns:a16="http://schemas.microsoft.com/office/drawing/2014/main" id="{83BBC036-34EE-6A28-0AB0-99D178C50B3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187450" y="1628775"/>
            <a:ext cx="3175000" cy="3175000"/>
          </a:xfr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29" name="Picture 7" descr="tasima_sepet2">
            <a:extLst>
              <a:ext uri="{FF2B5EF4-FFF2-40B4-BE49-F238E27FC236}">
                <a16:creationId xmlns:a16="http://schemas.microsoft.com/office/drawing/2014/main" id="{81A48CED-ADE2-069A-F80F-109F680ECF9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88" y="4230688"/>
            <a:ext cx="324008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0" name="Picture 8" descr="tasima_sepet1">
            <a:extLst>
              <a:ext uri="{FF2B5EF4-FFF2-40B4-BE49-F238E27FC236}">
                <a16:creationId xmlns:a16="http://schemas.microsoft.com/office/drawing/2014/main" id="{D44D79A2-1FE4-6CA7-F0BC-7257F0B3562F}"/>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663" y="4232275"/>
            <a:ext cx="3240087"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1" name="Picture 6" descr="851570">
            <a:extLst>
              <a:ext uri="{FF2B5EF4-FFF2-40B4-BE49-F238E27FC236}">
                <a16:creationId xmlns:a16="http://schemas.microsoft.com/office/drawing/2014/main" id="{86904A92-E511-04EE-D590-2F45007B7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88" y="942975"/>
            <a:ext cx="38100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2" name="Picture 8" descr="291110">
            <a:extLst>
              <a:ext uri="{FF2B5EF4-FFF2-40B4-BE49-F238E27FC236}">
                <a16:creationId xmlns:a16="http://schemas.microsoft.com/office/drawing/2014/main" id="{94622E2A-938E-D533-3FA2-AC55B5BD6E62}"/>
              </a:ext>
            </a:extLst>
          </p:cNvPr>
          <p:cNvPicPr>
            <a:picLocks noChangeArrowheads="1"/>
          </p:cNvPicPr>
          <p:nvPr/>
        </p:nvPicPr>
        <p:blipFill>
          <a:blip r:embed="rId5">
            <a:extLst>
              <a:ext uri="{28A0092B-C50C-407E-A947-70E740481C1C}">
                <a14:useLocalDpi xmlns:a14="http://schemas.microsoft.com/office/drawing/2010/main" val="0"/>
              </a:ext>
            </a:extLst>
          </a:blip>
          <a:srcRect l="10527" t="6795" r="10526" b="4883"/>
          <a:stretch>
            <a:fillRect/>
          </a:stretch>
        </p:blipFill>
        <p:spPr bwMode="auto">
          <a:xfrm>
            <a:off x="4919663" y="925513"/>
            <a:ext cx="3240087"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Rectangle 2">
            <a:extLst>
              <a:ext uri="{FF2B5EF4-FFF2-40B4-BE49-F238E27FC236}">
                <a16:creationId xmlns:a16="http://schemas.microsoft.com/office/drawing/2014/main" id="{51424D02-F93F-AEEE-C083-051DBF4B4FE6}"/>
              </a:ext>
            </a:extLst>
          </p:cNvPr>
          <p:cNvSpPr>
            <a:spLocks noGrp="1" noChangeArrowheads="1"/>
          </p:cNvSpPr>
          <p:nvPr>
            <p:ph type="title"/>
          </p:nvPr>
        </p:nvSpPr>
        <p:spPr>
          <a:xfrm>
            <a:off x="323850" y="76200"/>
            <a:ext cx="7162800" cy="990600"/>
          </a:xfrm>
        </p:spPr>
        <p:txBody>
          <a:bodyPr/>
          <a:lstStyle/>
          <a:p>
            <a:pPr eaLnBrk="1" hangingPunct="1">
              <a:defRPr/>
            </a:pPr>
            <a:r>
              <a:rPr lang="en-US" altLang="en-US">
                <a:latin typeface="+mn-lt"/>
              </a:rPr>
              <a:t>Chemical resistant mats</a:t>
            </a:r>
            <a:br>
              <a:rPr lang="en-US" altLang="en-US">
                <a:latin typeface="+mn-lt"/>
              </a:rPr>
            </a:br>
            <a:r>
              <a:rPr lang="en-US" altLang="en-US">
                <a:latin typeface="+mn-lt"/>
              </a:rPr>
              <a:t>(</a:t>
            </a:r>
            <a:r>
              <a:rPr lang="en-US" altLang="en-US" dirty="0" err="1">
                <a:latin typeface="+mn-lt"/>
              </a:rPr>
              <a:t>Kimyasala</a:t>
            </a:r>
            <a:r>
              <a:rPr lang="en-US" altLang="en-US" dirty="0">
                <a:latin typeface="+mn-lt"/>
              </a:rPr>
              <a:t> </a:t>
            </a:r>
            <a:r>
              <a:rPr lang="en-US" altLang="en-US" dirty="0" err="1">
                <a:latin typeface="+mn-lt"/>
              </a:rPr>
              <a:t>Dayanıklı</a:t>
            </a:r>
            <a:r>
              <a:rPr lang="en-US" altLang="en-US" dirty="0">
                <a:latin typeface="+mn-lt"/>
              </a:rPr>
              <a:t> </a:t>
            </a:r>
            <a:r>
              <a:rPr lang="en-US" altLang="en-US" dirty="0" err="1">
                <a:latin typeface="+mn-lt"/>
              </a:rPr>
              <a:t>Altlık</a:t>
            </a:r>
            <a:r>
              <a:rPr lang="en-US" altLang="en-US" dirty="0">
                <a:latin typeface="+mn-lt"/>
              </a:rPr>
              <a:t>)</a:t>
            </a:r>
          </a:p>
        </p:txBody>
      </p:sp>
      <p:sp>
        <p:nvSpPr>
          <p:cNvPr id="73734" name="Rectangle 2">
            <a:extLst>
              <a:ext uri="{FF2B5EF4-FFF2-40B4-BE49-F238E27FC236}">
                <a16:creationId xmlns:a16="http://schemas.microsoft.com/office/drawing/2014/main" id="{93024519-D8A1-B8D4-5281-C538E0991A68}"/>
              </a:ext>
            </a:extLst>
          </p:cNvPr>
          <p:cNvSpPr txBox="1">
            <a:spLocks noChangeArrowheads="1"/>
          </p:cNvSpPr>
          <p:nvPr/>
        </p:nvSpPr>
        <p:spPr bwMode="auto">
          <a:xfrm>
            <a:off x="520700" y="3375025"/>
            <a:ext cx="786765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685800">
              <a:lnSpc>
                <a:spcPct val="90000"/>
              </a:lnSpc>
              <a:spcBef>
                <a:spcPts val="750"/>
              </a:spcBef>
              <a:buFont typeface="Arial" panose="020B0604020202020204" pitchFamily="34" charset="0"/>
              <a:buChar char="•"/>
              <a:defRPr sz="2100">
                <a:solidFill>
                  <a:schemeClr val="tx1"/>
                </a:solidFill>
                <a:latin typeface="Calibri" panose="020F0502020204030204" pitchFamily="34" charset="0"/>
              </a:defRPr>
            </a:lvl1pPr>
            <a:lvl2pPr marL="514350" indent="-171450" defTabSz="685800">
              <a:lnSpc>
                <a:spcPct val="90000"/>
              </a:lnSpc>
              <a:spcBef>
                <a:spcPts val="375"/>
              </a:spcBef>
              <a:buFont typeface="Arial" panose="020B0604020202020204" pitchFamily="34" charset="0"/>
              <a:buChar char="•"/>
              <a:defRPr>
                <a:solidFill>
                  <a:schemeClr val="tx1"/>
                </a:solidFill>
                <a:latin typeface="Calibri" panose="020F0502020204030204" pitchFamily="34" charset="0"/>
              </a:defRPr>
            </a:lvl2pPr>
            <a:lvl3pPr marL="857250" indent="-171450" defTabSz="685800">
              <a:lnSpc>
                <a:spcPct val="90000"/>
              </a:lnSpc>
              <a:spcBef>
                <a:spcPts val="375"/>
              </a:spcBef>
              <a:buFont typeface="Arial" panose="020B0604020202020204" pitchFamily="34" charset="0"/>
              <a:buChar char="•"/>
              <a:defRPr sz="1500">
                <a:solidFill>
                  <a:schemeClr val="tx1"/>
                </a:solidFill>
                <a:latin typeface="Calibri" panose="020F0502020204030204" pitchFamily="34" charset="0"/>
              </a:defRPr>
            </a:lvl3pPr>
            <a:lvl4pPr marL="12001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4pPr>
            <a:lvl5pPr marL="1543050" indent="-171450" defTabSz="685800">
              <a:lnSpc>
                <a:spcPct val="90000"/>
              </a:lnSpc>
              <a:spcBef>
                <a:spcPts val="375"/>
              </a:spcBef>
              <a:buFont typeface="Arial" panose="020B0604020202020204" pitchFamily="34" charset="0"/>
              <a:buChar char="•"/>
              <a:defRPr sz="1300">
                <a:solidFill>
                  <a:schemeClr val="tx1"/>
                </a:solidFill>
                <a:latin typeface="Calibri" panose="020F0502020204030204" pitchFamily="34" charset="0"/>
              </a:defRPr>
            </a:lvl5pPr>
            <a:lvl6pPr marL="20002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6pPr>
            <a:lvl7pPr marL="24574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7pPr>
            <a:lvl8pPr marL="29146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8pPr>
            <a:lvl9pPr marL="3371850" indent="-171450" defTabSz="6858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defRPr>
            </a:lvl9pPr>
          </a:lstStyle>
          <a:p>
            <a:pPr eaLnBrk="1" hangingPunct="1">
              <a:spcBef>
                <a:spcPct val="0"/>
              </a:spcBef>
              <a:buFontTx/>
              <a:buNone/>
            </a:pPr>
            <a:r>
              <a:rPr lang="en-US" altLang="en-US" sz="3300"/>
              <a:t>Bottle Carrier (Kimyasal Taşıma Sepetleri)</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3" name="Resim 4">
            <a:extLst>
              <a:ext uri="{FF2B5EF4-FFF2-40B4-BE49-F238E27FC236}">
                <a16:creationId xmlns:a16="http://schemas.microsoft.com/office/drawing/2014/main" id="{C3AF7095-97C0-682A-DFEF-5AC2AECD9C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133475"/>
            <a:ext cx="4464050" cy="40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70F5A120-0E73-BDA6-39EF-1F9677269D55}"/>
              </a:ext>
            </a:extLst>
          </p:cNvPr>
          <p:cNvSpPr>
            <a:spLocks noGrp="1" noChangeArrowheads="1"/>
          </p:cNvSpPr>
          <p:nvPr>
            <p:ph type="title"/>
          </p:nvPr>
        </p:nvSpPr>
        <p:spPr>
          <a:xfrm>
            <a:off x="323850" y="142875"/>
            <a:ext cx="7162800" cy="990600"/>
          </a:xfrm>
        </p:spPr>
        <p:txBody>
          <a:bodyPr/>
          <a:lstStyle/>
          <a:p>
            <a:pPr eaLnBrk="1" hangingPunct="1">
              <a:defRPr/>
            </a:pPr>
            <a:r>
              <a:rPr lang="en-US" altLang="en-US" dirty="0" err="1">
                <a:latin typeface="+mn-lt"/>
              </a:rPr>
              <a:t>Parafilm</a:t>
            </a:r>
            <a:r>
              <a:rPr lang="en-US" altLang="en-US" dirty="0">
                <a:latin typeface="+mn-lt"/>
              </a:rPr>
              <a:t> (</a:t>
            </a:r>
            <a:r>
              <a:rPr lang="en-US" altLang="en-US" dirty="0" err="1">
                <a:latin typeface="+mn-lt"/>
              </a:rPr>
              <a:t>Parafilm</a:t>
            </a:r>
            <a:r>
              <a:rPr lang="en-US" altLang="en-US" dirty="0">
                <a:latin typeface="+mn-lt"/>
              </a:rPr>
              <a:t>)</a:t>
            </a:r>
          </a:p>
        </p:txBody>
      </p:sp>
      <p:sp>
        <p:nvSpPr>
          <p:cNvPr id="7" name="Dikdörtgen 6">
            <a:extLst>
              <a:ext uri="{FF2B5EF4-FFF2-40B4-BE49-F238E27FC236}">
                <a16:creationId xmlns:a16="http://schemas.microsoft.com/office/drawing/2014/main" id="{DE5CB224-82B7-A708-737C-215C1E904507}"/>
              </a:ext>
            </a:extLst>
          </p:cNvPr>
          <p:cNvSpPr/>
          <p:nvPr/>
        </p:nvSpPr>
        <p:spPr>
          <a:xfrm>
            <a:off x="323850" y="5300663"/>
            <a:ext cx="8518525" cy="1108075"/>
          </a:xfrm>
          <a:prstGeom prst="rect">
            <a:avLst/>
          </a:prstGeom>
        </p:spPr>
        <p:txBody>
          <a:bodyPr>
            <a:spAutoFit/>
          </a:bodyPr>
          <a:lstStyle/>
          <a:p>
            <a:pPr algn="just">
              <a:defRPr/>
            </a:pPr>
            <a:r>
              <a:rPr lang="tr-TR" sz="2200" dirty="0">
                <a:latin typeface="+mn-lt"/>
              </a:rPr>
              <a:t>PARAFILM kimyasala dayanıklı olup, mutfakta kullandığımız </a:t>
            </a:r>
            <a:r>
              <a:rPr lang="tr-TR" sz="2200" dirty="0" err="1">
                <a:latin typeface="+mn-lt"/>
              </a:rPr>
              <a:t>streçlere</a:t>
            </a:r>
            <a:r>
              <a:rPr lang="tr-TR" sz="2200" dirty="0">
                <a:latin typeface="+mn-lt"/>
              </a:rPr>
              <a:t> benzer. Beher, </a:t>
            </a:r>
            <a:r>
              <a:rPr lang="tr-TR" sz="2200" dirty="0" err="1">
                <a:latin typeface="+mn-lt"/>
              </a:rPr>
              <a:t>petri</a:t>
            </a:r>
            <a:r>
              <a:rPr lang="tr-TR" sz="2200" dirty="0">
                <a:latin typeface="+mn-lt"/>
              </a:rPr>
              <a:t> kapları gibi kimyasal gereçlerin içerisinde bulunan kimyasal veya çözeltiyi hava ile temastan korumak için kullanılabilir. </a:t>
            </a:r>
          </a:p>
        </p:txBody>
      </p:sp>
      <p:pic>
        <p:nvPicPr>
          <p:cNvPr id="74756" name="Resim 7">
            <a:extLst>
              <a:ext uri="{FF2B5EF4-FFF2-40B4-BE49-F238E27FC236}">
                <a16:creationId xmlns:a16="http://schemas.microsoft.com/office/drawing/2014/main" id="{F4DF8FA6-66DB-461E-4515-C3A648BA0872}"/>
              </a:ext>
            </a:extLst>
          </p:cNvPr>
          <p:cNvPicPr>
            <a:picLocks noChangeAspect="1"/>
          </p:cNvPicPr>
          <p:nvPr/>
        </p:nvPicPr>
        <p:blipFill>
          <a:blip r:embed="rId3">
            <a:extLst>
              <a:ext uri="{28A0092B-C50C-407E-A947-70E740481C1C}">
                <a14:useLocalDpi xmlns:a14="http://schemas.microsoft.com/office/drawing/2010/main" val="0"/>
              </a:ext>
            </a:extLst>
          </a:blip>
          <a:srcRect l="67719" t="32730" b="18341"/>
          <a:stretch>
            <a:fillRect/>
          </a:stretch>
        </p:blipFill>
        <p:spPr bwMode="auto">
          <a:xfrm>
            <a:off x="323850" y="1150938"/>
            <a:ext cx="17780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57" name="Resim 8">
            <a:extLst>
              <a:ext uri="{FF2B5EF4-FFF2-40B4-BE49-F238E27FC236}">
                <a16:creationId xmlns:a16="http://schemas.microsoft.com/office/drawing/2014/main" id="{52AC16F7-44D7-CF6F-800F-4E1E62B55723}"/>
              </a:ext>
            </a:extLst>
          </p:cNvPr>
          <p:cNvPicPr>
            <a:picLocks noChangeAspect="1"/>
          </p:cNvPicPr>
          <p:nvPr/>
        </p:nvPicPr>
        <p:blipFill>
          <a:blip r:embed="rId4">
            <a:extLst>
              <a:ext uri="{28A0092B-C50C-407E-A947-70E740481C1C}">
                <a14:useLocalDpi xmlns:a14="http://schemas.microsoft.com/office/drawing/2010/main" val="0"/>
              </a:ext>
            </a:extLst>
          </a:blip>
          <a:srcRect l="42648" t="3799" r="9052" b="48952"/>
          <a:stretch>
            <a:fillRect/>
          </a:stretch>
        </p:blipFill>
        <p:spPr bwMode="auto">
          <a:xfrm>
            <a:off x="5364163" y="476250"/>
            <a:ext cx="3311525"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Dikdörtgen 4">
            <a:extLst>
              <a:ext uri="{FF2B5EF4-FFF2-40B4-BE49-F238E27FC236}">
                <a16:creationId xmlns:a16="http://schemas.microsoft.com/office/drawing/2014/main" id="{020331E0-4C71-425A-699B-5272C7B844AB}"/>
              </a:ext>
            </a:extLst>
          </p:cNvPr>
          <p:cNvSpPr>
            <a:spLocks noChangeArrowheads="1"/>
          </p:cNvSpPr>
          <p:nvPr/>
        </p:nvSpPr>
        <p:spPr bwMode="auto">
          <a:xfrm>
            <a:off x="728663" y="5157788"/>
            <a:ext cx="7775575" cy="738187"/>
          </a:xfrm>
          <a:prstGeom prst="rect">
            <a:avLst/>
          </a:prstGeom>
          <a:noFill/>
          <a:ln>
            <a:noFill/>
          </a:ln>
        </p:spPr>
        <p:txBody>
          <a:bodyPr>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defRPr/>
            </a:pPr>
            <a:r>
              <a:rPr lang="en-US" altLang="x-none" sz="2100" dirty="0" err="1">
                <a:latin typeface="+mn-lt"/>
              </a:rPr>
              <a:t>Içerisinde</a:t>
            </a:r>
            <a:r>
              <a:rPr lang="en-US" altLang="x-none" sz="2100" dirty="0">
                <a:latin typeface="+mn-lt"/>
              </a:rPr>
              <a:t> </a:t>
            </a:r>
            <a:r>
              <a:rPr lang="en-US" altLang="x-none" sz="2100" dirty="0" err="1">
                <a:latin typeface="+mn-lt"/>
              </a:rPr>
              <a:t>nem</a:t>
            </a:r>
            <a:r>
              <a:rPr lang="en-US" altLang="x-none" sz="2100" dirty="0">
                <a:latin typeface="+mn-lt"/>
              </a:rPr>
              <a:t> </a:t>
            </a:r>
            <a:r>
              <a:rPr lang="en-US" altLang="x-none" sz="2100" dirty="0" err="1">
                <a:latin typeface="+mn-lt"/>
              </a:rPr>
              <a:t>alıcı</a:t>
            </a:r>
            <a:r>
              <a:rPr lang="en-US" altLang="x-none" sz="2100" dirty="0">
                <a:latin typeface="+mn-lt"/>
              </a:rPr>
              <a:t> </a:t>
            </a:r>
            <a:r>
              <a:rPr lang="en-US" altLang="x-none" sz="2100" dirty="0" err="1">
                <a:latin typeface="+mn-lt"/>
              </a:rPr>
              <a:t>bulunmaktadır</a:t>
            </a:r>
            <a:r>
              <a:rPr lang="en-US" altLang="x-none" sz="2100" dirty="0">
                <a:latin typeface="+mn-lt"/>
              </a:rPr>
              <a:t>. </a:t>
            </a:r>
            <a:r>
              <a:rPr lang="en-US" altLang="x-none" sz="2100" dirty="0" err="1">
                <a:latin typeface="+mn-lt"/>
              </a:rPr>
              <a:t>Nemden</a:t>
            </a:r>
            <a:r>
              <a:rPr lang="en-US" altLang="x-none" sz="2100" dirty="0">
                <a:latin typeface="+mn-lt"/>
              </a:rPr>
              <a:t> </a:t>
            </a:r>
            <a:r>
              <a:rPr lang="en-US" altLang="x-none" sz="2100" dirty="0" err="1">
                <a:latin typeface="+mn-lt"/>
              </a:rPr>
              <a:t>ve</a:t>
            </a:r>
            <a:r>
              <a:rPr lang="en-US" altLang="x-none" sz="2100" dirty="0">
                <a:latin typeface="+mn-lt"/>
              </a:rPr>
              <a:t> </a:t>
            </a:r>
            <a:r>
              <a:rPr lang="en-US" altLang="x-none" sz="2100" dirty="0" err="1">
                <a:latin typeface="+mn-lt"/>
              </a:rPr>
              <a:t>hava</a:t>
            </a:r>
            <a:r>
              <a:rPr lang="en-US" altLang="x-none" sz="2100" dirty="0">
                <a:latin typeface="+mn-lt"/>
              </a:rPr>
              <a:t> </a:t>
            </a:r>
            <a:r>
              <a:rPr lang="en-US" altLang="x-none" sz="2100" dirty="0" err="1">
                <a:latin typeface="+mn-lt"/>
              </a:rPr>
              <a:t>temasından</a:t>
            </a:r>
            <a:r>
              <a:rPr lang="en-US" altLang="x-none" sz="2100" dirty="0">
                <a:latin typeface="+mn-lt"/>
              </a:rPr>
              <a:t> </a:t>
            </a:r>
            <a:r>
              <a:rPr lang="en-US" altLang="x-none" sz="2100" dirty="0" err="1">
                <a:latin typeface="+mn-lt"/>
              </a:rPr>
              <a:t>numuneleri</a:t>
            </a:r>
            <a:r>
              <a:rPr lang="en-US" altLang="x-none" sz="2100" dirty="0">
                <a:latin typeface="+mn-lt"/>
              </a:rPr>
              <a:t> </a:t>
            </a:r>
            <a:r>
              <a:rPr lang="en-US" altLang="x-none" sz="2100" dirty="0" err="1">
                <a:latin typeface="+mn-lt"/>
              </a:rPr>
              <a:t>korumak</a:t>
            </a:r>
            <a:r>
              <a:rPr lang="en-US" altLang="x-none" sz="2100" dirty="0">
                <a:latin typeface="+mn-lt"/>
              </a:rPr>
              <a:t> </a:t>
            </a:r>
            <a:r>
              <a:rPr lang="en-US" altLang="x-none" sz="2100" dirty="0" err="1">
                <a:latin typeface="+mn-lt"/>
              </a:rPr>
              <a:t>amacıyla</a:t>
            </a:r>
            <a:r>
              <a:rPr lang="en-US" altLang="x-none" sz="2100" dirty="0">
                <a:latin typeface="+mn-lt"/>
              </a:rPr>
              <a:t> </a:t>
            </a:r>
            <a:r>
              <a:rPr lang="en-US" altLang="x-none" sz="2100" dirty="0" err="1">
                <a:latin typeface="+mn-lt"/>
              </a:rPr>
              <a:t>kullanılır</a:t>
            </a:r>
            <a:r>
              <a:rPr lang="en-US" altLang="x-none" sz="2100" dirty="0">
                <a:latin typeface="+mn-lt"/>
              </a:rPr>
              <a:t>.</a:t>
            </a:r>
          </a:p>
        </p:txBody>
      </p:sp>
      <p:sp>
        <p:nvSpPr>
          <p:cNvPr id="59394" name="Rectangle 2">
            <a:extLst>
              <a:ext uri="{FF2B5EF4-FFF2-40B4-BE49-F238E27FC236}">
                <a16:creationId xmlns:a16="http://schemas.microsoft.com/office/drawing/2014/main" id="{C16CEE70-2A2E-6176-05B2-0B9C2CC07968}"/>
              </a:ext>
            </a:extLst>
          </p:cNvPr>
          <p:cNvSpPr txBox="1">
            <a:spLocks noChangeArrowheads="1"/>
          </p:cNvSpPr>
          <p:nvPr/>
        </p:nvSpPr>
        <p:spPr bwMode="auto">
          <a:xfrm>
            <a:off x="773113" y="188913"/>
            <a:ext cx="7162800" cy="1285875"/>
          </a:xfrm>
          <a:prstGeom prst="rect">
            <a:avLst/>
          </a:prstGeom>
          <a:noFill/>
          <a:ln>
            <a:noFill/>
          </a:ln>
        </p:spPr>
        <p:txBody>
          <a:bodyPr anchor="ctr"/>
          <a:lstStyle>
            <a:lvl1pPr defTabSz="685800">
              <a:lnSpc>
                <a:spcPct val="90000"/>
              </a:lnSpc>
              <a:spcBef>
                <a:spcPts val="750"/>
              </a:spcBef>
              <a:buFont typeface="Arial" charset="0"/>
              <a:buChar char="•"/>
              <a:defRPr sz="2100">
                <a:solidFill>
                  <a:schemeClr val="tx1"/>
                </a:solidFill>
                <a:latin typeface="Calibri" charset="0"/>
              </a:defRPr>
            </a:lvl1pPr>
            <a:lvl2pPr marL="514350" indent="-171450" defTabSz="685800">
              <a:lnSpc>
                <a:spcPct val="90000"/>
              </a:lnSpc>
              <a:spcBef>
                <a:spcPts val="375"/>
              </a:spcBef>
              <a:buFont typeface="Arial" charset="0"/>
              <a:buChar char="•"/>
              <a:defRPr>
                <a:solidFill>
                  <a:schemeClr val="tx1"/>
                </a:solidFill>
                <a:latin typeface="Calibri" charset="0"/>
              </a:defRPr>
            </a:lvl2pPr>
            <a:lvl3pPr marL="857250" indent="-171450" defTabSz="685800">
              <a:lnSpc>
                <a:spcPct val="90000"/>
              </a:lnSpc>
              <a:spcBef>
                <a:spcPts val="375"/>
              </a:spcBef>
              <a:buFont typeface="Arial" charset="0"/>
              <a:buChar char="•"/>
              <a:defRPr sz="1500">
                <a:solidFill>
                  <a:schemeClr val="tx1"/>
                </a:solidFill>
                <a:latin typeface="Calibri" charset="0"/>
              </a:defRPr>
            </a:lvl3pPr>
            <a:lvl4pPr marL="1200150" indent="-171450" defTabSz="685800">
              <a:lnSpc>
                <a:spcPct val="90000"/>
              </a:lnSpc>
              <a:spcBef>
                <a:spcPts val="375"/>
              </a:spcBef>
              <a:buFont typeface="Arial" charset="0"/>
              <a:buChar char="•"/>
              <a:defRPr sz="1300">
                <a:solidFill>
                  <a:schemeClr val="tx1"/>
                </a:solidFill>
                <a:latin typeface="Calibri" charset="0"/>
              </a:defRPr>
            </a:lvl4pPr>
            <a:lvl5pPr marL="1543050" indent="-171450" defTabSz="685800">
              <a:lnSpc>
                <a:spcPct val="90000"/>
              </a:lnSpc>
              <a:spcBef>
                <a:spcPts val="375"/>
              </a:spcBef>
              <a:buFont typeface="Arial" charset="0"/>
              <a:buChar char="•"/>
              <a:defRPr sz="1300">
                <a:solidFill>
                  <a:schemeClr val="tx1"/>
                </a:solidFill>
                <a:latin typeface="Calibri" charset="0"/>
              </a:defRPr>
            </a:lvl5pPr>
            <a:lvl6pPr marL="20002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6pPr>
            <a:lvl7pPr marL="24574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7pPr>
            <a:lvl8pPr marL="29146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8pPr>
            <a:lvl9pPr marL="33718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9pPr>
          </a:lstStyle>
          <a:p>
            <a:pPr eaLnBrk="1" hangingPunct="1">
              <a:spcBef>
                <a:spcPct val="0"/>
              </a:spcBef>
              <a:buFontTx/>
              <a:buNone/>
              <a:defRPr/>
            </a:pPr>
            <a:r>
              <a:rPr lang="en-US" altLang="en-US" sz="3300">
                <a:latin typeface="+mn-lt"/>
              </a:rPr>
              <a:t>Desiccator Glass with Porcelain Plate</a:t>
            </a:r>
          </a:p>
          <a:p>
            <a:pPr eaLnBrk="1" hangingPunct="1">
              <a:spcBef>
                <a:spcPct val="0"/>
              </a:spcBef>
              <a:buFontTx/>
              <a:buNone/>
              <a:defRPr/>
            </a:pPr>
            <a:r>
              <a:rPr lang="en-US" altLang="en-US" sz="3300" dirty="0">
                <a:latin typeface="+mn-lt"/>
              </a:rPr>
              <a:t>(Cam </a:t>
            </a:r>
            <a:r>
              <a:rPr lang="en-US" altLang="en-US" sz="3300" dirty="0" err="1">
                <a:latin typeface="+mn-lt"/>
              </a:rPr>
              <a:t>Desikatör</a:t>
            </a:r>
            <a:r>
              <a:rPr lang="en-US" altLang="en-US" sz="3300" dirty="0">
                <a:latin typeface="+mn-lt"/>
              </a:rPr>
              <a:t>)</a:t>
            </a:r>
          </a:p>
          <a:p>
            <a:pPr eaLnBrk="1" hangingPunct="1">
              <a:spcBef>
                <a:spcPct val="0"/>
              </a:spcBef>
              <a:buFontTx/>
              <a:buNone/>
              <a:defRPr/>
            </a:pPr>
            <a:endParaRPr lang="en-US" altLang="en-US" sz="3300" dirty="0">
              <a:latin typeface="+mn-lt"/>
            </a:endParaRPr>
          </a:p>
        </p:txBody>
      </p:sp>
      <p:grpSp>
        <p:nvGrpSpPr>
          <p:cNvPr id="75779" name="Grup 11">
            <a:extLst>
              <a:ext uri="{FF2B5EF4-FFF2-40B4-BE49-F238E27FC236}">
                <a16:creationId xmlns:a16="http://schemas.microsoft.com/office/drawing/2014/main" id="{F18A8E50-F105-C73A-82FC-AC5A661E9D5B}"/>
              </a:ext>
            </a:extLst>
          </p:cNvPr>
          <p:cNvGrpSpPr>
            <a:grpSpLocks/>
          </p:cNvGrpSpPr>
          <p:nvPr/>
        </p:nvGrpSpPr>
        <p:grpSpPr bwMode="auto">
          <a:xfrm>
            <a:off x="728663" y="1628775"/>
            <a:ext cx="7243762" cy="3024188"/>
            <a:chOff x="539552" y="1124745"/>
            <a:chExt cx="7244233" cy="3024336"/>
          </a:xfrm>
        </p:grpSpPr>
        <p:pic>
          <p:nvPicPr>
            <p:cNvPr id="75780" name="Resim 5">
              <a:extLst>
                <a:ext uri="{FF2B5EF4-FFF2-40B4-BE49-F238E27FC236}">
                  <a16:creationId xmlns:a16="http://schemas.microsoft.com/office/drawing/2014/main" id="{B9946155-58E6-6F71-A076-9F7A9FFEA6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2872" y="1124745"/>
              <a:ext cx="2420913" cy="3024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5781" name="Group 3">
              <a:extLst>
                <a:ext uri="{FF2B5EF4-FFF2-40B4-BE49-F238E27FC236}">
                  <a16:creationId xmlns:a16="http://schemas.microsoft.com/office/drawing/2014/main" id="{B55136B7-12E9-0712-7AC1-A1C8CDE7D7A9}"/>
                </a:ext>
              </a:extLst>
            </p:cNvPr>
            <p:cNvGrpSpPr>
              <a:grpSpLocks/>
            </p:cNvGrpSpPr>
            <p:nvPr/>
          </p:nvGrpSpPr>
          <p:grpSpPr bwMode="auto">
            <a:xfrm>
              <a:off x="539552" y="1124745"/>
              <a:ext cx="4564493" cy="3024336"/>
              <a:chOff x="748" y="1570"/>
              <a:chExt cx="4077" cy="2400"/>
            </a:xfrm>
          </p:grpSpPr>
          <p:pic>
            <p:nvPicPr>
              <p:cNvPr id="75782" name="Picture 4" descr="047_02_200">
                <a:extLst>
                  <a:ext uri="{FF2B5EF4-FFF2-40B4-BE49-F238E27FC236}">
                    <a16:creationId xmlns:a16="http://schemas.microsoft.com/office/drawing/2014/main" id="{375E90E2-4220-0AE5-51DF-C6D1584F1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 y="1570"/>
                <a:ext cx="1920"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3" name="Picture 5" descr="047_01_200">
                <a:extLst>
                  <a:ext uri="{FF2B5EF4-FFF2-40B4-BE49-F238E27FC236}">
                    <a16:creationId xmlns:a16="http://schemas.microsoft.com/office/drawing/2014/main" id="{2EA302DE-9689-D22D-7C83-29632A4DF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1570"/>
                <a:ext cx="1920" cy="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3">
            <a:extLst>
              <a:ext uri="{FF2B5EF4-FFF2-40B4-BE49-F238E27FC236}">
                <a16:creationId xmlns:a16="http://schemas.microsoft.com/office/drawing/2014/main" id="{C17B5EFD-F93C-81F4-9B1D-97FE79512981}"/>
              </a:ext>
            </a:extLst>
          </p:cNvPr>
          <p:cNvSpPr>
            <a:spLocks noGrp="1"/>
          </p:cNvSpPr>
          <p:nvPr>
            <p:ph idx="1"/>
          </p:nvPr>
        </p:nvSpPr>
        <p:spPr>
          <a:xfrm>
            <a:off x="304800" y="228600"/>
            <a:ext cx="8686800" cy="6172200"/>
          </a:xfrm>
        </p:spPr>
        <p:txBody>
          <a:bodyPr/>
          <a:lstStyle/>
          <a:p>
            <a:pPr marL="609600" indent="-609600" algn="just" eaLnBrk="1" hangingPunct="1">
              <a:lnSpc>
                <a:spcPct val="130000"/>
              </a:lnSpc>
              <a:buClr>
                <a:schemeClr val="accent2"/>
              </a:buClr>
              <a:buSzPct val="85000"/>
              <a:buFont typeface="Wingdings" pitchFamily="2" charset="2"/>
              <a:buAutoNum type="arabicPeriod" startAt="4"/>
            </a:pPr>
            <a:r>
              <a:rPr lang="tr-TR" altLang="tr-TR" sz="2800">
                <a:latin typeface="Arial" panose="020B0604020202020204" pitchFamily="34" charset="0"/>
              </a:rPr>
              <a:t>Asidin üzerine kesinlikle su ilave edilmemeli, asit suya azar azar karıştırılarak ilave edilmelidir. </a:t>
            </a:r>
          </a:p>
          <a:p>
            <a:pPr marL="609600" indent="-609600" algn="just" eaLnBrk="1" hangingPunct="1">
              <a:lnSpc>
                <a:spcPct val="130000"/>
              </a:lnSpc>
              <a:buClr>
                <a:schemeClr val="accent2"/>
              </a:buClr>
              <a:buSzPct val="85000"/>
              <a:buFont typeface="Wingdings" pitchFamily="2" charset="2"/>
              <a:buAutoNum type="arabicPeriod" startAt="4"/>
            </a:pPr>
            <a:r>
              <a:rPr lang="tr-TR" altLang="tr-TR" sz="2800">
                <a:latin typeface="Arial" panose="020B0604020202020204" pitchFamily="34" charset="0"/>
              </a:rPr>
              <a:t>Çözelti için kullanılacak kimyasal maddeler, stok kabından gerekli miktarda alınmalı ve artan kimyasal madde stok kabına tekrar geri konulmamalıdır. </a:t>
            </a:r>
          </a:p>
          <a:p>
            <a:pPr marL="609600" indent="-609600" algn="just" eaLnBrk="1" hangingPunct="1">
              <a:lnSpc>
                <a:spcPct val="130000"/>
              </a:lnSpc>
              <a:buClr>
                <a:schemeClr val="accent2"/>
              </a:buClr>
              <a:buSzPct val="85000"/>
              <a:buFont typeface="Wingdings" pitchFamily="2" charset="2"/>
              <a:buAutoNum type="arabicPeriod" startAt="4"/>
            </a:pPr>
            <a:r>
              <a:rPr lang="tr-TR" altLang="tr-TR" sz="2800">
                <a:latin typeface="Arial" panose="020B0604020202020204" pitchFamily="34" charset="0"/>
              </a:rPr>
              <a:t>Stok şişesine pipet daldırılmamalıdır. </a:t>
            </a:r>
          </a:p>
          <a:p>
            <a:pPr marL="609600" indent="-609600" algn="just" eaLnBrk="1" hangingPunct="1">
              <a:lnSpc>
                <a:spcPct val="130000"/>
              </a:lnSpc>
              <a:buClr>
                <a:schemeClr val="accent2"/>
              </a:buClr>
              <a:buSzPct val="85000"/>
              <a:buFont typeface="Wingdings" pitchFamily="2" charset="2"/>
              <a:buAutoNum type="arabicPeriod" startAt="4"/>
            </a:pPr>
            <a:r>
              <a:rPr lang="tr-TR" altLang="tr-TR" sz="2800">
                <a:latin typeface="Arial" panose="020B0604020202020204" pitchFamily="34" charset="0"/>
              </a:rPr>
              <a:t>Pipet kullanırken mutlaka puar kullanılmalıdır. Kesinlikle ağız ile kimyasal madde çekilmemelidir. </a:t>
            </a:r>
          </a:p>
          <a:p>
            <a:pPr marL="609600" indent="-609600" eaLnBrk="1" hangingPunct="1">
              <a:lnSpc>
                <a:spcPct val="170000"/>
              </a:lnSpc>
              <a:buClr>
                <a:schemeClr val="accent2"/>
              </a:buClr>
              <a:buSzPct val="85000"/>
              <a:buFont typeface="Wingdings" pitchFamily="2" charset="2"/>
              <a:buAutoNum type="arabicParenR" startAt="5"/>
            </a:pPr>
            <a:endParaRPr lang="tr-TR" altLang="tr-TR" sz="2800">
              <a:latin typeface="Arial" panose="020B0604020202020204" pitchFamily="34" charset="0"/>
            </a:endParaRPr>
          </a:p>
          <a:p>
            <a:pPr marL="609600" indent="-609600" eaLnBrk="1" hangingPunct="1"/>
            <a:endParaRPr lang="tr-TR" altLang="tr-TR" sz="2400"/>
          </a:p>
        </p:txBody>
      </p:sp>
      <p:sp>
        <p:nvSpPr>
          <p:cNvPr id="27650" name="5 Slayt Numarası Yer Tutucusu">
            <a:extLst>
              <a:ext uri="{FF2B5EF4-FFF2-40B4-BE49-F238E27FC236}">
                <a16:creationId xmlns:a16="http://schemas.microsoft.com/office/drawing/2014/main" id="{E115A099-3165-883B-5D74-5CAD924CF49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8557AFAA-BA12-FB46-B079-65FD4259821E}" type="slidenum">
              <a:rPr lang="tr-TR" altLang="tr-TR"/>
              <a:pPr lvl="1"/>
              <a:t>5</a:t>
            </a:fld>
            <a:endParaRPr lang="tr-TR" altLang="tr-TR">
              <a:latin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80F62ED8-75FD-79BF-84F4-F832FB74ED0B}"/>
              </a:ext>
            </a:extLst>
          </p:cNvPr>
          <p:cNvSpPr>
            <a:spLocks noGrp="1" noChangeArrowheads="1"/>
          </p:cNvSpPr>
          <p:nvPr>
            <p:ph type="title"/>
          </p:nvPr>
        </p:nvSpPr>
        <p:spPr>
          <a:xfrm>
            <a:off x="457200" y="274638"/>
            <a:ext cx="8291513" cy="1143000"/>
          </a:xfrm>
        </p:spPr>
        <p:txBody>
          <a:bodyPr/>
          <a:lstStyle/>
          <a:p>
            <a:pPr eaLnBrk="1" hangingPunct="1">
              <a:defRPr/>
            </a:pPr>
            <a:r>
              <a:rPr lang="en-US" altLang="en-US">
                <a:latin typeface="+mn-lt"/>
              </a:rPr>
              <a:t>Gas Mask and Goggles (</a:t>
            </a:r>
            <a:r>
              <a:rPr lang="en-US" altLang="en-US" dirty="0" err="1">
                <a:latin typeface="+mn-lt"/>
              </a:rPr>
              <a:t>Gözlük</a:t>
            </a:r>
            <a:r>
              <a:rPr lang="en-US" altLang="en-US" dirty="0">
                <a:latin typeface="+mn-lt"/>
              </a:rPr>
              <a:t> </a:t>
            </a:r>
            <a:r>
              <a:rPr lang="en-US" altLang="en-US" dirty="0" err="1">
                <a:latin typeface="+mn-lt"/>
              </a:rPr>
              <a:t>ve</a:t>
            </a:r>
            <a:r>
              <a:rPr lang="en-US" altLang="en-US" dirty="0">
                <a:latin typeface="+mn-lt"/>
              </a:rPr>
              <a:t> </a:t>
            </a:r>
            <a:r>
              <a:rPr lang="en-US" altLang="en-US" dirty="0" err="1">
                <a:latin typeface="+mn-lt"/>
              </a:rPr>
              <a:t>Gaz</a:t>
            </a:r>
            <a:r>
              <a:rPr lang="en-US" altLang="en-US" dirty="0">
                <a:latin typeface="+mn-lt"/>
              </a:rPr>
              <a:t> </a:t>
            </a:r>
            <a:r>
              <a:rPr lang="en-US" altLang="en-US" dirty="0" err="1">
                <a:latin typeface="+mn-lt"/>
              </a:rPr>
              <a:t>Maskesi</a:t>
            </a:r>
            <a:r>
              <a:rPr lang="en-US" altLang="en-US" dirty="0">
                <a:latin typeface="+mn-lt"/>
              </a:rPr>
              <a:t> )</a:t>
            </a:r>
          </a:p>
        </p:txBody>
      </p:sp>
      <p:pic>
        <p:nvPicPr>
          <p:cNvPr id="76802" name="Picture 5" descr="Flexible Jumbo Goggles">
            <a:hlinkClick r:id="rId2"/>
            <a:extLst>
              <a:ext uri="{FF2B5EF4-FFF2-40B4-BE49-F238E27FC236}">
                <a16:creationId xmlns:a16="http://schemas.microsoft.com/office/drawing/2014/main" id="{615C8232-9261-EC41-EDAB-3E8B28F4168C}"/>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684213" y="3382963"/>
            <a:ext cx="2743200" cy="2743200"/>
          </a:xfrm>
        </p:spPr>
      </p:pic>
      <p:pic>
        <p:nvPicPr>
          <p:cNvPr id="76803" name="Resim 2">
            <a:extLst>
              <a:ext uri="{FF2B5EF4-FFF2-40B4-BE49-F238E27FC236}">
                <a16:creationId xmlns:a16="http://schemas.microsoft.com/office/drawing/2014/main" id="{C0CE11B3-9A6A-2DD4-797E-DE4A68E8355B}"/>
              </a:ext>
            </a:extLst>
          </p:cNvPr>
          <p:cNvPicPr>
            <a:picLocks noChangeAspect="1"/>
          </p:cNvPicPr>
          <p:nvPr/>
        </p:nvPicPr>
        <p:blipFill>
          <a:blip r:embed="rId4">
            <a:extLst>
              <a:ext uri="{28A0092B-C50C-407E-A947-70E740481C1C}">
                <a14:useLocalDpi xmlns:a14="http://schemas.microsoft.com/office/drawing/2010/main" val="0"/>
              </a:ext>
            </a:extLst>
          </a:blip>
          <a:srcRect l="11714" r="11087" b="24454"/>
          <a:stretch>
            <a:fillRect/>
          </a:stretch>
        </p:blipFill>
        <p:spPr bwMode="auto">
          <a:xfrm>
            <a:off x="4356100" y="2781300"/>
            <a:ext cx="367665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3">
            <a:extLst>
              <a:ext uri="{FF2B5EF4-FFF2-40B4-BE49-F238E27FC236}">
                <a16:creationId xmlns:a16="http://schemas.microsoft.com/office/drawing/2014/main" id="{BD236B89-4A54-1132-E5A7-5BC19C6F262E}"/>
              </a:ext>
            </a:extLst>
          </p:cNvPr>
          <p:cNvSpPr>
            <a:spLocks noGrp="1"/>
          </p:cNvSpPr>
          <p:nvPr>
            <p:ph idx="1"/>
          </p:nvPr>
        </p:nvSpPr>
        <p:spPr>
          <a:xfrm>
            <a:off x="228600" y="228600"/>
            <a:ext cx="8686800" cy="3581400"/>
          </a:xfrm>
        </p:spPr>
        <p:txBody>
          <a:bodyPr/>
          <a:lstStyle/>
          <a:p>
            <a:pPr marL="0" indent="0" algn="just" eaLnBrk="1" hangingPunct="1">
              <a:lnSpc>
                <a:spcPct val="130000"/>
              </a:lnSpc>
              <a:spcBef>
                <a:spcPct val="0"/>
              </a:spcBef>
              <a:buFont typeface="Wingdings" pitchFamily="2" charset="2"/>
              <a:buNone/>
            </a:pPr>
            <a:r>
              <a:rPr lang="tr-TR" altLang="tr-TR" sz="2600">
                <a:solidFill>
                  <a:schemeClr val="accent2"/>
                </a:solidFill>
                <a:latin typeface="Arial" panose="020B0604020202020204" pitchFamily="34" charset="0"/>
              </a:rPr>
              <a:t>GÖZLÜKLER: </a:t>
            </a:r>
            <a:r>
              <a:rPr lang="tr-TR" altLang="tr-TR" sz="2600">
                <a:latin typeface="Arial" panose="020B0604020202020204" pitchFamily="34" charset="0"/>
              </a:rPr>
              <a:t>İnsanların en hassas ve en önemli organlarından biri olan gözlerinin kimyasal madde, radyasyon ya da çeşitli zarar verici partiküllerden korunmasını sağlayacak pek çok farklı özelliğe sahip en önemli güvenlik ürünlerinden biridir.</a:t>
            </a:r>
            <a:r>
              <a:rPr lang="tr-TR" altLang="tr-TR" sz="2600" b="1">
                <a:latin typeface="Arial" panose="020B0604020202020204" pitchFamily="34" charset="0"/>
              </a:rPr>
              <a:t> </a:t>
            </a:r>
          </a:p>
        </p:txBody>
      </p:sp>
      <p:sp>
        <p:nvSpPr>
          <p:cNvPr id="77826" name="5 Slayt Numarası Yer Tutucusu">
            <a:extLst>
              <a:ext uri="{FF2B5EF4-FFF2-40B4-BE49-F238E27FC236}">
                <a16:creationId xmlns:a16="http://schemas.microsoft.com/office/drawing/2014/main" id="{3A043C3B-2577-642A-CFA1-75CA69490E4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FE17818B-4B04-1D4D-8A55-E81C59FE34E0}" type="slidenum">
              <a:rPr lang="tr-TR" altLang="tr-TR"/>
              <a:pPr lvl="1"/>
              <a:t>51</a:t>
            </a:fld>
            <a:endParaRPr lang="tr-TR" altLang="tr-TR">
              <a:latin typeface="Times New Roman" panose="02020603050405020304" pitchFamily="18" charset="0"/>
            </a:endParaRPr>
          </a:p>
        </p:txBody>
      </p:sp>
      <p:pic>
        <p:nvPicPr>
          <p:cNvPr id="77827" name="Picture 5" descr="gozluk1">
            <a:extLst>
              <a:ext uri="{FF2B5EF4-FFF2-40B4-BE49-F238E27FC236}">
                <a16:creationId xmlns:a16="http://schemas.microsoft.com/office/drawing/2014/main" id="{6423F4BC-9B6D-E450-3571-B7490FD25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0"/>
            <a:ext cx="38100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11">
            <a:extLst>
              <a:ext uri="{FF2B5EF4-FFF2-40B4-BE49-F238E27FC236}">
                <a16:creationId xmlns:a16="http://schemas.microsoft.com/office/drawing/2014/main" id="{7E4EBEF2-F07C-8B2A-80CE-E3C85E8CF1B7}"/>
              </a:ext>
            </a:extLst>
          </p:cNvPr>
          <p:cNvSpPr>
            <a:spLocks noChangeArrowheads="1"/>
          </p:cNvSpPr>
          <p:nvPr/>
        </p:nvSpPr>
        <p:spPr bwMode="auto">
          <a:xfrm>
            <a:off x="304800" y="5716588"/>
            <a:ext cx="35242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tr-TR" altLang="tr-TR" sz="2400">
                <a:solidFill>
                  <a:schemeClr val="accent2"/>
                </a:solidFill>
              </a:rPr>
              <a:t>Kimyasal ve Partiküllere </a:t>
            </a:r>
          </a:p>
          <a:p>
            <a:pPr eaLnBrk="1" hangingPunct="1"/>
            <a:r>
              <a:rPr lang="tr-TR" altLang="tr-TR" sz="2400">
                <a:solidFill>
                  <a:schemeClr val="accent2"/>
                </a:solidFill>
              </a:rPr>
              <a:t>Karşı</a:t>
            </a:r>
            <a:r>
              <a:rPr lang="tr-TR" altLang="tr-TR" sz="2400" b="1">
                <a:solidFill>
                  <a:schemeClr val="accent2"/>
                </a:solidFill>
              </a:rPr>
              <a:t> </a:t>
            </a:r>
            <a:r>
              <a:rPr lang="tr-TR" altLang="tr-TR" sz="2400">
                <a:solidFill>
                  <a:schemeClr val="accent2"/>
                </a:solidFill>
              </a:rPr>
              <a:t>Koruyucu gözlük</a:t>
            </a:r>
          </a:p>
        </p:txBody>
      </p:sp>
      <p:pic>
        <p:nvPicPr>
          <p:cNvPr id="77829" name="Picture 12" descr="gozluk2">
            <a:extLst>
              <a:ext uri="{FF2B5EF4-FFF2-40B4-BE49-F238E27FC236}">
                <a16:creationId xmlns:a16="http://schemas.microsoft.com/office/drawing/2014/main" id="{876DEED4-A1FD-F4FE-45FD-B5162D1E1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3124200"/>
            <a:ext cx="4724400"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0" name="Rectangle 13">
            <a:extLst>
              <a:ext uri="{FF2B5EF4-FFF2-40B4-BE49-F238E27FC236}">
                <a16:creationId xmlns:a16="http://schemas.microsoft.com/office/drawing/2014/main" id="{C2B6D2D2-7D82-CCAC-124D-C3DE31052ED3}"/>
              </a:ext>
            </a:extLst>
          </p:cNvPr>
          <p:cNvSpPr>
            <a:spLocks noChangeArrowheads="1"/>
          </p:cNvSpPr>
          <p:nvPr/>
        </p:nvSpPr>
        <p:spPr bwMode="auto">
          <a:xfrm>
            <a:off x="5105400" y="5564188"/>
            <a:ext cx="3044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tr-TR" altLang="tr-TR" sz="2400">
                <a:solidFill>
                  <a:schemeClr val="accent2"/>
                </a:solidFill>
              </a:rPr>
              <a:t>Zararlı Işın-UV Karşı </a:t>
            </a:r>
          </a:p>
          <a:p>
            <a:pPr eaLnBrk="1" hangingPunct="1"/>
            <a:r>
              <a:rPr lang="tr-TR" altLang="tr-TR" sz="2400">
                <a:solidFill>
                  <a:schemeClr val="accent2"/>
                </a:solidFill>
              </a:rPr>
              <a:t>Koruyucu gözlük</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91AF17AB-5E8D-BF1F-BEAB-DA46DB4D6CF8}"/>
              </a:ext>
            </a:extLst>
          </p:cNvPr>
          <p:cNvSpPr>
            <a:spLocks noGrp="1"/>
          </p:cNvSpPr>
          <p:nvPr>
            <p:ph idx="1"/>
          </p:nvPr>
        </p:nvSpPr>
        <p:spPr>
          <a:xfrm>
            <a:off x="304800" y="304800"/>
            <a:ext cx="8610600" cy="6248400"/>
          </a:xfrm>
        </p:spPr>
        <p:txBody>
          <a:bodyPr/>
          <a:lstStyle/>
          <a:p>
            <a:pPr algn="ctr" eaLnBrk="1" hangingPunct="1">
              <a:lnSpc>
                <a:spcPct val="120000"/>
              </a:lnSpc>
              <a:buFont typeface="Wingdings" pitchFamily="2" charset="2"/>
              <a:buNone/>
            </a:pPr>
            <a:r>
              <a:rPr lang="tr-TR" altLang="tr-TR" sz="2300">
                <a:solidFill>
                  <a:schemeClr val="accent2"/>
                </a:solidFill>
                <a:latin typeface="Arial" panose="020B0604020202020204" pitchFamily="34" charset="0"/>
              </a:rPr>
              <a:t>MASKELER</a:t>
            </a:r>
          </a:p>
          <a:p>
            <a:pPr algn="just" eaLnBrk="1" hangingPunct="1">
              <a:lnSpc>
                <a:spcPct val="120000"/>
              </a:lnSpc>
              <a:buClr>
                <a:schemeClr val="accent2"/>
              </a:buClr>
              <a:buFont typeface="Wingdings" pitchFamily="2" charset="2"/>
              <a:buNone/>
            </a:pPr>
            <a:r>
              <a:rPr lang="tr-TR" altLang="tr-TR" sz="2600">
                <a:latin typeface="Arial" panose="020B0604020202020204" pitchFamily="34" charset="0"/>
              </a:rPr>
              <a:t>	Laboratuvar çalışanlarının analizler sırasında kullandıkları katı veya sıvı kimyasallardan oluşan toz ve sıvı zerreciklerden etkilenmelerini önlemek amacıyla dizayn edilmiş kullanımı pratik, cilde uyumlu maskelerdir.</a:t>
            </a:r>
          </a:p>
        </p:txBody>
      </p:sp>
      <p:sp>
        <p:nvSpPr>
          <p:cNvPr id="78850" name="5 Slayt Numarası Yer Tutucusu">
            <a:extLst>
              <a:ext uri="{FF2B5EF4-FFF2-40B4-BE49-F238E27FC236}">
                <a16:creationId xmlns:a16="http://schemas.microsoft.com/office/drawing/2014/main" id="{B4E64E0A-6E95-A51F-E820-1A30A134C30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5EB6AC4E-3DC7-0B49-952C-08CF7DB06435}" type="slidenum">
              <a:rPr lang="tr-TR" altLang="tr-TR"/>
              <a:pPr lvl="1"/>
              <a:t>52</a:t>
            </a:fld>
            <a:endParaRPr lang="tr-TR" altLang="tr-TR">
              <a:latin typeface="Times New Roman" panose="02020603050405020304" pitchFamily="18" charset="0"/>
            </a:endParaRPr>
          </a:p>
        </p:txBody>
      </p:sp>
      <p:pic>
        <p:nvPicPr>
          <p:cNvPr id="78851" name="Picture 5" descr="maske1">
            <a:extLst>
              <a:ext uri="{FF2B5EF4-FFF2-40B4-BE49-F238E27FC236}">
                <a16:creationId xmlns:a16="http://schemas.microsoft.com/office/drawing/2014/main" id="{6A4B208D-C868-A7D7-4540-B6330BD6F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429000"/>
            <a:ext cx="2209800"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7" descr="maske2">
            <a:extLst>
              <a:ext uri="{FF2B5EF4-FFF2-40B4-BE49-F238E27FC236}">
                <a16:creationId xmlns:a16="http://schemas.microsoft.com/office/drawing/2014/main" id="{16A99A71-31DC-62CD-DA4F-B711C59E4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3429000"/>
            <a:ext cx="2209800"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9" descr="maske3">
            <a:extLst>
              <a:ext uri="{FF2B5EF4-FFF2-40B4-BE49-F238E27FC236}">
                <a16:creationId xmlns:a16="http://schemas.microsoft.com/office/drawing/2014/main" id="{67A3F0E6-3099-716A-CDB5-CE7637ACD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429000"/>
            <a:ext cx="2209800" cy="219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3">
            <a:extLst>
              <a:ext uri="{FF2B5EF4-FFF2-40B4-BE49-F238E27FC236}">
                <a16:creationId xmlns:a16="http://schemas.microsoft.com/office/drawing/2014/main" id="{8FFC3C02-DB46-546B-654F-4A3D0F9A41F0}"/>
              </a:ext>
            </a:extLst>
          </p:cNvPr>
          <p:cNvSpPr>
            <a:spLocks noGrp="1"/>
          </p:cNvSpPr>
          <p:nvPr>
            <p:ph idx="1"/>
          </p:nvPr>
        </p:nvSpPr>
        <p:spPr>
          <a:xfrm>
            <a:off x="228600" y="304800"/>
            <a:ext cx="8226425" cy="5791200"/>
          </a:xfrm>
        </p:spPr>
        <p:txBody>
          <a:bodyPr/>
          <a:lstStyle/>
          <a:p>
            <a:pPr algn="ctr" eaLnBrk="1" hangingPunct="1">
              <a:buFont typeface="Wingdings" pitchFamily="2" charset="2"/>
              <a:buNone/>
            </a:pPr>
            <a:r>
              <a:rPr lang="tr-TR" altLang="tr-TR" sz="2800">
                <a:solidFill>
                  <a:schemeClr val="accent2"/>
                </a:solidFill>
                <a:latin typeface="Arial" panose="020B0604020202020204" pitchFamily="34" charset="0"/>
              </a:rPr>
              <a:t>Kullan At Eldivenler</a:t>
            </a:r>
          </a:p>
        </p:txBody>
      </p:sp>
      <p:sp>
        <p:nvSpPr>
          <p:cNvPr id="79874" name="5 Slayt Numarası Yer Tutucusu">
            <a:extLst>
              <a:ext uri="{FF2B5EF4-FFF2-40B4-BE49-F238E27FC236}">
                <a16:creationId xmlns:a16="http://schemas.microsoft.com/office/drawing/2014/main" id="{33FDBA32-2CB9-592D-3299-8A39BA748CB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3CA81780-ED50-384E-AC4A-932996EFDB70}" type="slidenum">
              <a:rPr lang="tr-TR" altLang="tr-TR"/>
              <a:pPr lvl="1"/>
              <a:t>53</a:t>
            </a:fld>
            <a:endParaRPr lang="tr-TR" altLang="tr-TR">
              <a:latin typeface="Times New Roman" panose="02020603050405020304" pitchFamily="18" charset="0"/>
            </a:endParaRPr>
          </a:p>
        </p:txBody>
      </p:sp>
      <p:sp>
        <p:nvSpPr>
          <p:cNvPr id="79875" name="Rectangle 4">
            <a:extLst>
              <a:ext uri="{FF2B5EF4-FFF2-40B4-BE49-F238E27FC236}">
                <a16:creationId xmlns:a16="http://schemas.microsoft.com/office/drawing/2014/main" id="{7EBC9F7A-91AE-4985-EF3D-64F9BB5BBD68}"/>
              </a:ext>
            </a:extLst>
          </p:cNvPr>
          <p:cNvSpPr>
            <a:spLocks noChangeArrowheads="1"/>
          </p:cNvSpPr>
          <p:nvPr/>
        </p:nvSpPr>
        <p:spPr bwMode="auto">
          <a:xfrm>
            <a:off x="3810000" y="1371600"/>
            <a:ext cx="3216275"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tr-TR" altLang="tr-TR" sz="2300"/>
              <a:t>Tek Kullanımlık Eldiven</a:t>
            </a:r>
            <a:endParaRPr lang="tr-TR" altLang="tr-TR" sz="2300">
              <a:latin typeface="Times New Roman" panose="02020603050405020304" pitchFamily="18" charset="0"/>
            </a:endParaRPr>
          </a:p>
        </p:txBody>
      </p:sp>
      <p:pic>
        <p:nvPicPr>
          <p:cNvPr id="79876" name="Picture 6" descr="171030">
            <a:extLst>
              <a:ext uri="{FF2B5EF4-FFF2-40B4-BE49-F238E27FC236}">
                <a16:creationId xmlns:a16="http://schemas.microsoft.com/office/drawing/2014/main" id="{72817F25-0442-701B-2209-EBD2AE890A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192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10" descr="koruyucu">
            <a:extLst>
              <a:ext uri="{FF2B5EF4-FFF2-40B4-BE49-F238E27FC236}">
                <a16:creationId xmlns:a16="http://schemas.microsoft.com/office/drawing/2014/main" id="{55299C21-BC7A-44B6-4872-9C2C6431B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038600"/>
            <a:ext cx="5181600" cy="184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Rectangle 13">
            <a:extLst>
              <a:ext uri="{FF2B5EF4-FFF2-40B4-BE49-F238E27FC236}">
                <a16:creationId xmlns:a16="http://schemas.microsoft.com/office/drawing/2014/main" id="{489D2CB2-4664-72B9-145D-819E8AEFE9EA}"/>
              </a:ext>
            </a:extLst>
          </p:cNvPr>
          <p:cNvSpPr>
            <a:spLocks noChangeArrowheads="1"/>
          </p:cNvSpPr>
          <p:nvPr/>
        </p:nvSpPr>
        <p:spPr bwMode="auto">
          <a:xfrm>
            <a:off x="1973263" y="6238875"/>
            <a:ext cx="2817812"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tr-TR" altLang="tr-TR" sz="2300"/>
              <a:t>Koruyucu eldivenler</a:t>
            </a:r>
            <a:r>
              <a:rPr lang="tr-TR" altLang="tr-TR" sz="2300">
                <a:latin typeface="Times New Roman" panose="02020603050405020304" pitchFamily="18" charset="0"/>
              </a:rPr>
              <a:t> </a:t>
            </a:r>
          </a:p>
        </p:txBody>
      </p:sp>
      <p:pic>
        <p:nvPicPr>
          <p:cNvPr id="79879" name="Resim 1">
            <a:extLst>
              <a:ext uri="{FF2B5EF4-FFF2-40B4-BE49-F238E27FC236}">
                <a16:creationId xmlns:a16="http://schemas.microsoft.com/office/drawing/2014/main" id="{17B1959D-8DBF-72F2-B05F-4C49068007B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2119313"/>
            <a:ext cx="2368550"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80" name="Resim 2">
            <a:extLst>
              <a:ext uri="{FF2B5EF4-FFF2-40B4-BE49-F238E27FC236}">
                <a16:creationId xmlns:a16="http://schemas.microsoft.com/office/drawing/2014/main" id="{DBAA62A5-2B39-1782-6F8F-81435E3297D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05538" y="1524000"/>
            <a:ext cx="4233862" cy="277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3">
            <a:extLst>
              <a:ext uri="{FF2B5EF4-FFF2-40B4-BE49-F238E27FC236}">
                <a16:creationId xmlns:a16="http://schemas.microsoft.com/office/drawing/2014/main" id="{8A6237A9-4A15-9958-BE9A-015F5376EE27}"/>
              </a:ext>
            </a:extLst>
          </p:cNvPr>
          <p:cNvSpPr>
            <a:spLocks noGrp="1"/>
          </p:cNvSpPr>
          <p:nvPr>
            <p:ph idx="1"/>
          </p:nvPr>
        </p:nvSpPr>
        <p:spPr>
          <a:xfrm>
            <a:off x="152400" y="152400"/>
            <a:ext cx="8763000" cy="3276600"/>
          </a:xfrm>
        </p:spPr>
        <p:txBody>
          <a:bodyPr/>
          <a:lstStyle/>
          <a:p>
            <a:pPr algn="just" eaLnBrk="1" hangingPunct="1">
              <a:lnSpc>
                <a:spcPct val="125000"/>
              </a:lnSpc>
              <a:buFont typeface="Wingdings" pitchFamily="2" charset="2"/>
              <a:buNone/>
            </a:pPr>
            <a:r>
              <a:rPr lang="tr-TR" altLang="tr-TR" sz="2000">
                <a:solidFill>
                  <a:schemeClr val="accent2"/>
                </a:solidFill>
                <a:latin typeface="Arial" panose="020B0604020202020204" pitchFamily="34" charset="0"/>
              </a:rPr>
              <a:t>	</a:t>
            </a:r>
            <a:r>
              <a:rPr lang="tr-TR" altLang="tr-TR" sz="2600">
                <a:solidFill>
                  <a:schemeClr val="accent2"/>
                </a:solidFill>
                <a:latin typeface="Arial" panose="020B0604020202020204" pitchFamily="34" charset="0"/>
              </a:rPr>
              <a:t>ÖNLÜKLER</a:t>
            </a:r>
          </a:p>
          <a:p>
            <a:pPr algn="just" eaLnBrk="1" hangingPunct="1">
              <a:lnSpc>
                <a:spcPct val="125000"/>
              </a:lnSpc>
              <a:buClr>
                <a:schemeClr val="accent2"/>
              </a:buClr>
              <a:buFont typeface="Wingdings" pitchFamily="2" charset="2"/>
              <a:buNone/>
            </a:pPr>
            <a:r>
              <a:rPr lang="tr-TR" altLang="tr-TR" sz="2600">
                <a:latin typeface="Arial" panose="020B0604020202020204" pitchFamily="34" charset="0"/>
              </a:rPr>
              <a:t>	Laboratuvarlarda oluşması en muhtemel tehlikelerden biri, kimyasal maddelerin çalışanların üzerine sıçrayarak yakıcı ve delici etkileri ile zarar vermesidir. Bu gibi tehlikelerden korunmanın en basit ve etkili yolu önlük kullanmaktan geçmektedir. </a:t>
            </a:r>
          </a:p>
        </p:txBody>
      </p:sp>
      <p:sp>
        <p:nvSpPr>
          <p:cNvPr id="80898" name="5 Slayt Numarası Yer Tutucusu">
            <a:extLst>
              <a:ext uri="{FF2B5EF4-FFF2-40B4-BE49-F238E27FC236}">
                <a16:creationId xmlns:a16="http://schemas.microsoft.com/office/drawing/2014/main" id="{ADA6C5FD-18F0-88EE-C381-E0B456046B7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86CA8E1F-9FDB-9A49-A45E-9BE136FDE357}" type="slidenum">
              <a:rPr lang="tr-TR" altLang="tr-TR"/>
              <a:pPr lvl="1"/>
              <a:t>54</a:t>
            </a:fld>
            <a:endParaRPr lang="tr-TR" altLang="tr-TR">
              <a:latin typeface="Times New Roman" panose="02020603050405020304" pitchFamily="18" charset="0"/>
            </a:endParaRPr>
          </a:p>
        </p:txBody>
      </p:sp>
      <p:pic>
        <p:nvPicPr>
          <p:cNvPr id="80899" name="Picture 5" descr="onluk1">
            <a:extLst>
              <a:ext uri="{FF2B5EF4-FFF2-40B4-BE49-F238E27FC236}">
                <a16:creationId xmlns:a16="http://schemas.microsoft.com/office/drawing/2014/main" id="{EC17A88F-92FA-6657-EA08-343F666F9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733800"/>
            <a:ext cx="1433513"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0" name="Picture 7" descr="onluk2">
            <a:extLst>
              <a:ext uri="{FF2B5EF4-FFF2-40B4-BE49-F238E27FC236}">
                <a16:creationId xmlns:a16="http://schemas.microsoft.com/office/drawing/2014/main" id="{8C318242-732B-3F5A-43D8-31653DE02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733800"/>
            <a:ext cx="136683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1" name="Picture 5" descr="30047">
            <a:extLst>
              <a:ext uri="{FF2B5EF4-FFF2-40B4-BE49-F238E27FC236}">
                <a16:creationId xmlns:a16="http://schemas.microsoft.com/office/drawing/2014/main" id="{FF93737D-40BA-0F1B-1271-C341219B03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1754188"/>
            <a:ext cx="1992313" cy="262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2" name="Picture 6" descr="30043">
            <a:extLst>
              <a:ext uri="{FF2B5EF4-FFF2-40B4-BE49-F238E27FC236}">
                <a16:creationId xmlns:a16="http://schemas.microsoft.com/office/drawing/2014/main" id="{4A2D8B23-D7AD-0611-ED94-5A5633DEE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3" y="2386013"/>
            <a:ext cx="2073275"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3" name="Picture 9">
            <a:extLst>
              <a:ext uri="{FF2B5EF4-FFF2-40B4-BE49-F238E27FC236}">
                <a16:creationId xmlns:a16="http://schemas.microsoft.com/office/drawing/2014/main" id="{8CE08747-5356-D779-D4CA-4B700D78AE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25" y="2386013"/>
            <a:ext cx="2660650" cy="189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4" name="Picture 11" descr="Use this sign to indicate the location of an eyewash station.">
            <a:extLst>
              <a:ext uri="{FF2B5EF4-FFF2-40B4-BE49-F238E27FC236}">
                <a16:creationId xmlns:a16="http://schemas.microsoft.com/office/drawing/2014/main" id="{789A6526-5181-2E13-8C12-71A097510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476250"/>
            <a:ext cx="115093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Rectangle 3">
            <a:extLst>
              <a:ext uri="{FF2B5EF4-FFF2-40B4-BE49-F238E27FC236}">
                <a16:creationId xmlns:a16="http://schemas.microsoft.com/office/drawing/2014/main" id="{CB452454-13BD-94D3-9F7A-7BE0C3F55A16}"/>
              </a:ext>
            </a:extLst>
          </p:cNvPr>
          <p:cNvSpPr>
            <a:spLocks noGrp="1"/>
          </p:cNvSpPr>
          <p:nvPr>
            <p:ph type="body" sz="half" idx="1"/>
          </p:nvPr>
        </p:nvSpPr>
        <p:spPr>
          <a:xfrm>
            <a:off x="509588" y="5013325"/>
            <a:ext cx="8280400" cy="1103313"/>
          </a:xfrm>
        </p:spPr>
        <p:txBody>
          <a:bodyPr/>
          <a:lstStyle/>
          <a:p>
            <a:pPr algn="just" eaLnBrk="1" hangingPunct="1"/>
            <a:r>
              <a:rPr lang="en-US" altLang="tr-TR"/>
              <a:t>Göze kimyasal teması sonrasında gözü su ile temizlemek için kullanılır.</a:t>
            </a:r>
            <a:endParaRPr lang="en-US" altLang="en-US"/>
          </a:p>
        </p:txBody>
      </p:sp>
      <p:sp>
        <p:nvSpPr>
          <p:cNvPr id="57350" name="Rectangle 2">
            <a:extLst>
              <a:ext uri="{FF2B5EF4-FFF2-40B4-BE49-F238E27FC236}">
                <a16:creationId xmlns:a16="http://schemas.microsoft.com/office/drawing/2014/main" id="{16775927-4645-BD9A-6AE1-AEEEA56AD5E3}"/>
              </a:ext>
            </a:extLst>
          </p:cNvPr>
          <p:cNvSpPr txBox="1">
            <a:spLocks noChangeArrowheads="1"/>
          </p:cNvSpPr>
          <p:nvPr/>
        </p:nvSpPr>
        <p:spPr bwMode="auto">
          <a:xfrm>
            <a:off x="1895475" y="415925"/>
            <a:ext cx="4405313" cy="990600"/>
          </a:xfrm>
          <a:prstGeom prst="rect">
            <a:avLst/>
          </a:prstGeom>
          <a:noFill/>
          <a:ln>
            <a:noFill/>
          </a:ln>
        </p:spPr>
        <p:txBody>
          <a:bodyPr anchor="ctr"/>
          <a:lstStyle>
            <a:lvl1pPr defTabSz="685800">
              <a:lnSpc>
                <a:spcPct val="90000"/>
              </a:lnSpc>
              <a:spcBef>
                <a:spcPts val="750"/>
              </a:spcBef>
              <a:buFont typeface="Arial" charset="0"/>
              <a:buChar char="•"/>
              <a:defRPr sz="2100">
                <a:solidFill>
                  <a:schemeClr val="tx1"/>
                </a:solidFill>
                <a:latin typeface="Calibri" charset="0"/>
              </a:defRPr>
            </a:lvl1pPr>
            <a:lvl2pPr marL="514350" indent="-171450" defTabSz="685800">
              <a:lnSpc>
                <a:spcPct val="90000"/>
              </a:lnSpc>
              <a:spcBef>
                <a:spcPts val="375"/>
              </a:spcBef>
              <a:buFont typeface="Arial" charset="0"/>
              <a:buChar char="•"/>
              <a:defRPr>
                <a:solidFill>
                  <a:schemeClr val="tx1"/>
                </a:solidFill>
                <a:latin typeface="Calibri" charset="0"/>
              </a:defRPr>
            </a:lvl2pPr>
            <a:lvl3pPr marL="857250" indent="-171450" defTabSz="685800">
              <a:lnSpc>
                <a:spcPct val="90000"/>
              </a:lnSpc>
              <a:spcBef>
                <a:spcPts val="375"/>
              </a:spcBef>
              <a:buFont typeface="Arial" charset="0"/>
              <a:buChar char="•"/>
              <a:defRPr sz="1500">
                <a:solidFill>
                  <a:schemeClr val="tx1"/>
                </a:solidFill>
                <a:latin typeface="Calibri" charset="0"/>
              </a:defRPr>
            </a:lvl3pPr>
            <a:lvl4pPr marL="1200150" indent="-171450" defTabSz="685800">
              <a:lnSpc>
                <a:spcPct val="90000"/>
              </a:lnSpc>
              <a:spcBef>
                <a:spcPts val="375"/>
              </a:spcBef>
              <a:buFont typeface="Arial" charset="0"/>
              <a:buChar char="•"/>
              <a:defRPr sz="1300">
                <a:solidFill>
                  <a:schemeClr val="tx1"/>
                </a:solidFill>
                <a:latin typeface="Calibri" charset="0"/>
              </a:defRPr>
            </a:lvl4pPr>
            <a:lvl5pPr marL="1543050" indent="-171450" defTabSz="685800">
              <a:lnSpc>
                <a:spcPct val="90000"/>
              </a:lnSpc>
              <a:spcBef>
                <a:spcPts val="375"/>
              </a:spcBef>
              <a:buFont typeface="Arial" charset="0"/>
              <a:buChar char="•"/>
              <a:defRPr sz="1300">
                <a:solidFill>
                  <a:schemeClr val="tx1"/>
                </a:solidFill>
                <a:latin typeface="Calibri" charset="0"/>
              </a:defRPr>
            </a:lvl5pPr>
            <a:lvl6pPr marL="20002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6pPr>
            <a:lvl7pPr marL="24574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7pPr>
            <a:lvl8pPr marL="29146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8pPr>
            <a:lvl9pPr marL="33718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9pPr>
          </a:lstStyle>
          <a:p>
            <a:pPr eaLnBrk="1" hangingPunct="1">
              <a:spcBef>
                <a:spcPct val="0"/>
              </a:spcBef>
              <a:buFontTx/>
              <a:buNone/>
              <a:defRPr/>
            </a:pPr>
            <a:r>
              <a:rPr lang="en-US" altLang="en-US" sz="3300" dirty="0">
                <a:latin typeface="+mn-lt"/>
              </a:rPr>
              <a:t>Eyewash (</a:t>
            </a:r>
            <a:r>
              <a:rPr lang="en-US" altLang="en-US" sz="3300" dirty="0" err="1">
                <a:latin typeface="+mn-lt"/>
              </a:rPr>
              <a:t>Göz</a:t>
            </a:r>
            <a:r>
              <a:rPr lang="en-US" altLang="en-US" sz="3300" dirty="0">
                <a:latin typeface="+mn-lt"/>
              </a:rPr>
              <a:t> </a:t>
            </a:r>
            <a:r>
              <a:rPr lang="en-US" altLang="en-US" sz="3300" dirty="0" err="1">
                <a:latin typeface="+mn-lt"/>
              </a:rPr>
              <a:t>Duşu</a:t>
            </a:r>
            <a:r>
              <a:rPr lang="en-US" altLang="en-US" sz="3300" dirty="0">
                <a:latin typeface="+mn-lt"/>
              </a:rPr>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Resim 4">
            <a:extLst>
              <a:ext uri="{FF2B5EF4-FFF2-40B4-BE49-F238E27FC236}">
                <a16:creationId xmlns:a16="http://schemas.microsoft.com/office/drawing/2014/main" id="{AAD765EE-1D0E-4091-F6C4-D716E045FC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765175"/>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B03D02EF-037F-8E38-ECF4-C5403E5F24E3}"/>
              </a:ext>
            </a:extLst>
          </p:cNvPr>
          <p:cNvSpPr txBox="1">
            <a:spLocks noChangeArrowheads="1"/>
          </p:cNvSpPr>
          <p:nvPr/>
        </p:nvSpPr>
        <p:spPr bwMode="auto">
          <a:xfrm>
            <a:off x="2051050" y="401638"/>
            <a:ext cx="6769100" cy="990600"/>
          </a:xfrm>
          <a:prstGeom prst="rect">
            <a:avLst/>
          </a:prstGeom>
          <a:noFill/>
          <a:ln>
            <a:noFill/>
          </a:ln>
        </p:spPr>
        <p:txBody>
          <a:bodyPr anchor="ctr"/>
          <a:lstStyle>
            <a:lvl1pPr defTabSz="685800">
              <a:lnSpc>
                <a:spcPct val="90000"/>
              </a:lnSpc>
              <a:spcBef>
                <a:spcPts val="750"/>
              </a:spcBef>
              <a:buFont typeface="Arial" charset="0"/>
              <a:buChar char="•"/>
              <a:defRPr sz="2100">
                <a:solidFill>
                  <a:schemeClr val="tx1"/>
                </a:solidFill>
                <a:latin typeface="Calibri" charset="0"/>
              </a:defRPr>
            </a:lvl1pPr>
            <a:lvl2pPr marL="514350" indent="-171450" defTabSz="685800">
              <a:lnSpc>
                <a:spcPct val="90000"/>
              </a:lnSpc>
              <a:spcBef>
                <a:spcPts val="375"/>
              </a:spcBef>
              <a:buFont typeface="Arial" charset="0"/>
              <a:buChar char="•"/>
              <a:defRPr>
                <a:solidFill>
                  <a:schemeClr val="tx1"/>
                </a:solidFill>
                <a:latin typeface="Calibri" charset="0"/>
              </a:defRPr>
            </a:lvl2pPr>
            <a:lvl3pPr marL="857250" indent="-171450" defTabSz="685800">
              <a:lnSpc>
                <a:spcPct val="90000"/>
              </a:lnSpc>
              <a:spcBef>
                <a:spcPts val="375"/>
              </a:spcBef>
              <a:buFont typeface="Arial" charset="0"/>
              <a:buChar char="•"/>
              <a:defRPr sz="1500">
                <a:solidFill>
                  <a:schemeClr val="tx1"/>
                </a:solidFill>
                <a:latin typeface="Calibri" charset="0"/>
              </a:defRPr>
            </a:lvl3pPr>
            <a:lvl4pPr marL="1200150" indent="-171450" defTabSz="685800">
              <a:lnSpc>
                <a:spcPct val="90000"/>
              </a:lnSpc>
              <a:spcBef>
                <a:spcPts val="375"/>
              </a:spcBef>
              <a:buFont typeface="Arial" charset="0"/>
              <a:buChar char="•"/>
              <a:defRPr sz="1300">
                <a:solidFill>
                  <a:schemeClr val="tx1"/>
                </a:solidFill>
                <a:latin typeface="Calibri" charset="0"/>
              </a:defRPr>
            </a:lvl4pPr>
            <a:lvl5pPr marL="1543050" indent="-171450" defTabSz="685800">
              <a:lnSpc>
                <a:spcPct val="90000"/>
              </a:lnSpc>
              <a:spcBef>
                <a:spcPts val="375"/>
              </a:spcBef>
              <a:buFont typeface="Arial" charset="0"/>
              <a:buChar char="•"/>
              <a:defRPr sz="1300">
                <a:solidFill>
                  <a:schemeClr val="tx1"/>
                </a:solidFill>
                <a:latin typeface="Calibri" charset="0"/>
              </a:defRPr>
            </a:lvl5pPr>
            <a:lvl6pPr marL="20002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6pPr>
            <a:lvl7pPr marL="24574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7pPr>
            <a:lvl8pPr marL="29146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8pPr>
            <a:lvl9pPr marL="33718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9pPr>
          </a:lstStyle>
          <a:p>
            <a:pPr eaLnBrk="1" hangingPunct="1">
              <a:spcBef>
                <a:spcPct val="0"/>
              </a:spcBef>
              <a:buFontTx/>
              <a:buNone/>
              <a:defRPr/>
            </a:pPr>
            <a:r>
              <a:rPr lang="en-US" altLang="en-US" sz="3300" dirty="0">
                <a:latin typeface="+mn-lt"/>
              </a:rPr>
              <a:t>Emergency Shower (</a:t>
            </a:r>
            <a:r>
              <a:rPr lang="en-US" altLang="en-US" sz="3300" dirty="0" err="1">
                <a:latin typeface="+mn-lt"/>
              </a:rPr>
              <a:t>Acil</a:t>
            </a:r>
            <a:r>
              <a:rPr lang="en-US" altLang="en-US" sz="3300" dirty="0">
                <a:latin typeface="+mn-lt"/>
              </a:rPr>
              <a:t> Durum </a:t>
            </a:r>
            <a:r>
              <a:rPr lang="en-US" altLang="en-US" sz="3300" dirty="0" err="1">
                <a:latin typeface="+mn-lt"/>
              </a:rPr>
              <a:t>Duşu</a:t>
            </a:r>
            <a:r>
              <a:rPr lang="en-US" altLang="en-US" sz="3300" dirty="0">
                <a:latin typeface="+mn-lt"/>
              </a:rPr>
              <a:t>)</a:t>
            </a:r>
          </a:p>
        </p:txBody>
      </p:sp>
      <p:pic>
        <p:nvPicPr>
          <p:cNvPr id="82947" name="Resim 8">
            <a:extLst>
              <a:ext uri="{FF2B5EF4-FFF2-40B4-BE49-F238E27FC236}">
                <a16:creationId xmlns:a16="http://schemas.microsoft.com/office/drawing/2014/main" id="{4051A60B-79A1-31D0-892E-A705501355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8488" y="1397000"/>
            <a:ext cx="28575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Dikdörtgen 10">
            <a:extLst>
              <a:ext uri="{FF2B5EF4-FFF2-40B4-BE49-F238E27FC236}">
                <a16:creationId xmlns:a16="http://schemas.microsoft.com/office/drawing/2014/main" id="{A5FD8355-E911-0A34-A5C1-4DCC0B8553ED}"/>
              </a:ext>
            </a:extLst>
          </p:cNvPr>
          <p:cNvSpPr>
            <a:spLocks noChangeArrowheads="1"/>
          </p:cNvSpPr>
          <p:nvPr/>
        </p:nvSpPr>
        <p:spPr bwMode="auto">
          <a:xfrm>
            <a:off x="395288" y="4918075"/>
            <a:ext cx="853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600"/>
              </a:spcBef>
              <a:spcAft>
                <a:spcPts val="600"/>
              </a:spcAft>
              <a:buFont typeface="Arial" panose="020B0604020202020204" pitchFamily="34" charset="0"/>
              <a:buChar char="•"/>
            </a:pPr>
            <a:r>
              <a:rPr lang="tr-TR" altLang="tr-TR" sz="2000">
                <a:solidFill>
                  <a:srgbClr val="000000"/>
                </a:solidFill>
                <a:latin typeface="Calibri" panose="020F0502020204030204" pitchFamily="34" charset="0"/>
                <a:cs typeface="Times New Roman" panose="02020603050405020304" pitchFamily="18" charset="0"/>
              </a:rPr>
              <a:t>Kimyasal üzerinize döküldüğü zaman en yakın acil durum duşuna gidiniz.</a:t>
            </a:r>
            <a:endParaRPr lang="tr-TR" altLang="tr-TR" sz="2000">
              <a:latin typeface="Calibri" panose="020F0502020204030204" pitchFamily="34" charset="0"/>
              <a:cs typeface="Times New Roman" panose="02020603050405020304" pitchFamily="18" charset="0"/>
            </a:endParaRPr>
          </a:p>
        </p:txBody>
      </p:sp>
      <p:pic>
        <p:nvPicPr>
          <p:cNvPr id="82949" name="Resim 11">
            <a:extLst>
              <a:ext uri="{FF2B5EF4-FFF2-40B4-BE49-F238E27FC236}">
                <a16:creationId xmlns:a16="http://schemas.microsoft.com/office/drawing/2014/main" id="{F730F350-8C19-F1B5-7E91-C2BE2851482F}"/>
              </a:ext>
            </a:extLst>
          </p:cNvPr>
          <p:cNvPicPr>
            <a:picLocks noChangeAspect="1"/>
          </p:cNvPicPr>
          <p:nvPr/>
        </p:nvPicPr>
        <p:blipFill>
          <a:blip r:embed="rId4">
            <a:extLst>
              <a:ext uri="{28A0092B-C50C-407E-A947-70E740481C1C}">
                <a14:useLocalDpi xmlns:a14="http://schemas.microsoft.com/office/drawing/2010/main" val="0"/>
              </a:ext>
            </a:extLst>
          </a:blip>
          <a:srcRect l="15483" r="11018" b="13712"/>
          <a:stretch>
            <a:fillRect/>
          </a:stretch>
        </p:blipFill>
        <p:spPr bwMode="auto">
          <a:xfrm>
            <a:off x="2543175" y="1392238"/>
            <a:ext cx="2460625" cy="311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977E14FF-ACB6-1C97-7EBF-AB370F67A3CB}"/>
              </a:ext>
            </a:extLst>
          </p:cNvPr>
          <p:cNvSpPr>
            <a:spLocks noGrp="1" noChangeArrowheads="1"/>
          </p:cNvSpPr>
          <p:nvPr>
            <p:ph type="title"/>
          </p:nvPr>
        </p:nvSpPr>
        <p:spPr>
          <a:xfrm>
            <a:off x="242028" y="2731"/>
            <a:ext cx="7886700" cy="999473"/>
          </a:xfrm>
        </p:spPr>
        <p:txBody>
          <a:bodyPr/>
          <a:lstStyle/>
          <a:p>
            <a:pPr eaLnBrk="1" hangingPunct="1">
              <a:defRPr/>
            </a:pPr>
            <a:r>
              <a:rPr lang="tr-TR" altLang="x-none" sz="3600" dirty="0">
                <a:latin typeface="+mn-lt"/>
                <a:ea typeface="ＭＳ Ｐゴシック" charset="-128"/>
              </a:rPr>
              <a:t>Steril Eldiven Giyme Prosedürü</a:t>
            </a:r>
          </a:p>
        </p:txBody>
      </p:sp>
      <p:grpSp>
        <p:nvGrpSpPr>
          <p:cNvPr id="2" name="Grup 1">
            <a:extLst>
              <a:ext uri="{FF2B5EF4-FFF2-40B4-BE49-F238E27FC236}">
                <a16:creationId xmlns:a16="http://schemas.microsoft.com/office/drawing/2014/main" id="{D23EB8BE-4790-C7A1-EA73-6851670F1510}"/>
              </a:ext>
            </a:extLst>
          </p:cNvPr>
          <p:cNvGrpSpPr/>
          <p:nvPr/>
        </p:nvGrpSpPr>
        <p:grpSpPr>
          <a:xfrm>
            <a:off x="779476" y="1124754"/>
            <a:ext cx="7724748" cy="2405088"/>
            <a:chOff x="990600" y="871538"/>
            <a:chExt cx="7724748" cy="2405088"/>
          </a:xfrm>
        </p:grpSpPr>
        <p:pic>
          <p:nvPicPr>
            <p:cNvPr id="84997" name="Resim 7">
              <a:extLst>
                <a:ext uri="{FF2B5EF4-FFF2-40B4-BE49-F238E27FC236}">
                  <a16:creationId xmlns:a16="http://schemas.microsoft.com/office/drawing/2014/main" id="{959CD744-E57E-B260-67A7-B6A4F80D5C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893136"/>
              <a:ext cx="7724748" cy="2383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1" name="Metin kutusu 11">
              <a:extLst>
                <a:ext uri="{FF2B5EF4-FFF2-40B4-BE49-F238E27FC236}">
                  <a16:creationId xmlns:a16="http://schemas.microsoft.com/office/drawing/2014/main" id="{2B0D070F-0E88-F19C-9DB6-AFE2A380F10F}"/>
                </a:ext>
              </a:extLst>
            </p:cNvPr>
            <p:cNvSpPr txBox="1">
              <a:spLocks noChangeArrowheads="1"/>
            </p:cNvSpPr>
            <p:nvPr/>
          </p:nvSpPr>
          <p:spPr bwMode="auto">
            <a:xfrm>
              <a:off x="3612284" y="917007"/>
              <a:ext cx="312940" cy="3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2</a:t>
              </a:r>
            </a:p>
          </p:txBody>
        </p:sp>
        <p:sp>
          <p:nvSpPr>
            <p:cNvPr id="85002" name="Metin kutusu 12">
              <a:extLst>
                <a:ext uri="{FF2B5EF4-FFF2-40B4-BE49-F238E27FC236}">
                  <a16:creationId xmlns:a16="http://schemas.microsoft.com/office/drawing/2014/main" id="{89524AD7-1635-EA6E-9466-E9D054ED2171}"/>
                </a:ext>
              </a:extLst>
            </p:cNvPr>
            <p:cNvSpPr txBox="1">
              <a:spLocks noChangeArrowheads="1"/>
            </p:cNvSpPr>
            <p:nvPr/>
          </p:nvSpPr>
          <p:spPr bwMode="auto">
            <a:xfrm>
              <a:off x="1015272" y="999473"/>
              <a:ext cx="312940" cy="3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1</a:t>
              </a:r>
            </a:p>
          </p:txBody>
        </p:sp>
        <p:sp>
          <p:nvSpPr>
            <p:cNvPr id="85003" name="Metin kutusu 13">
              <a:extLst>
                <a:ext uri="{FF2B5EF4-FFF2-40B4-BE49-F238E27FC236}">
                  <a16:creationId xmlns:a16="http://schemas.microsoft.com/office/drawing/2014/main" id="{B7CE7AA5-AEF8-A0FD-57EF-83D9E949668E}"/>
                </a:ext>
              </a:extLst>
            </p:cNvPr>
            <p:cNvSpPr txBox="1">
              <a:spLocks noChangeArrowheads="1"/>
            </p:cNvSpPr>
            <p:nvPr/>
          </p:nvSpPr>
          <p:spPr bwMode="auto">
            <a:xfrm>
              <a:off x="6209296" y="871538"/>
              <a:ext cx="312940" cy="3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3</a:t>
              </a:r>
            </a:p>
          </p:txBody>
        </p:sp>
      </p:grpSp>
      <p:grpSp>
        <p:nvGrpSpPr>
          <p:cNvPr id="3" name="Grup 2">
            <a:extLst>
              <a:ext uri="{FF2B5EF4-FFF2-40B4-BE49-F238E27FC236}">
                <a16:creationId xmlns:a16="http://schemas.microsoft.com/office/drawing/2014/main" id="{65E00B7B-30D1-740F-351D-63672B4853A3}"/>
              </a:ext>
            </a:extLst>
          </p:cNvPr>
          <p:cNvGrpSpPr/>
          <p:nvPr/>
        </p:nvGrpSpPr>
        <p:grpSpPr>
          <a:xfrm>
            <a:off x="960618" y="3916025"/>
            <a:ext cx="7469913" cy="2357539"/>
            <a:chOff x="990600" y="4167086"/>
            <a:chExt cx="7469913" cy="2357539"/>
          </a:xfrm>
        </p:grpSpPr>
        <p:pic>
          <p:nvPicPr>
            <p:cNvPr id="84996" name="Resim 5">
              <a:extLst>
                <a:ext uri="{FF2B5EF4-FFF2-40B4-BE49-F238E27FC236}">
                  <a16:creationId xmlns:a16="http://schemas.microsoft.com/office/drawing/2014/main" id="{8628A10A-84DD-AABB-8353-CB3B7A726B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883" y="4234632"/>
              <a:ext cx="7417630" cy="2289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4" name="Metin kutusu 14">
              <a:extLst>
                <a:ext uri="{FF2B5EF4-FFF2-40B4-BE49-F238E27FC236}">
                  <a16:creationId xmlns:a16="http://schemas.microsoft.com/office/drawing/2014/main" id="{C7D564A6-4378-4A81-B8D1-53FBFE0168FE}"/>
                </a:ext>
              </a:extLst>
            </p:cNvPr>
            <p:cNvSpPr txBox="1">
              <a:spLocks noChangeArrowheads="1"/>
            </p:cNvSpPr>
            <p:nvPr/>
          </p:nvSpPr>
          <p:spPr bwMode="auto">
            <a:xfrm>
              <a:off x="6009828" y="4234632"/>
              <a:ext cx="312940" cy="3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6</a:t>
              </a:r>
            </a:p>
          </p:txBody>
        </p:sp>
        <p:sp>
          <p:nvSpPr>
            <p:cNvPr id="85005" name="Metin kutusu 15">
              <a:extLst>
                <a:ext uri="{FF2B5EF4-FFF2-40B4-BE49-F238E27FC236}">
                  <a16:creationId xmlns:a16="http://schemas.microsoft.com/office/drawing/2014/main" id="{3C3A97F7-194C-CAF4-D463-24A45C5CFF2B}"/>
                </a:ext>
              </a:extLst>
            </p:cNvPr>
            <p:cNvSpPr txBox="1">
              <a:spLocks noChangeArrowheads="1"/>
            </p:cNvSpPr>
            <p:nvPr/>
          </p:nvSpPr>
          <p:spPr bwMode="auto">
            <a:xfrm>
              <a:off x="990600" y="4167086"/>
              <a:ext cx="312940" cy="3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4</a:t>
              </a:r>
            </a:p>
          </p:txBody>
        </p:sp>
        <p:sp>
          <p:nvSpPr>
            <p:cNvPr id="85006" name="Metin kutusu 16">
              <a:extLst>
                <a:ext uri="{FF2B5EF4-FFF2-40B4-BE49-F238E27FC236}">
                  <a16:creationId xmlns:a16="http://schemas.microsoft.com/office/drawing/2014/main" id="{277CBB18-5A62-E839-6230-E1B8171AF609}"/>
                </a:ext>
              </a:extLst>
            </p:cNvPr>
            <p:cNvSpPr txBox="1">
              <a:spLocks noChangeArrowheads="1"/>
            </p:cNvSpPr>
            <p:nvPr/>
          </p:nvSpPr>
          <p:spPr bwMode="auto">
            <a:xfrm>
              <a:off x="3220716" y="4167086"/>
              <a:ext cx="312940" cy="36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5</a:t>
              </a:r>
            </a:p>
          </p:txBody>
        </p:sp>
      </p:grpSp>
      <p:sp>
        <p:nvSpPr>
          <p:cNvPr id="84995" name="Dikdörtgen 18">
            <a:extLst>
              <a:ext uri="{FF2B5EF4-FFF2-40B4-BE49-F238E27FC236}">
                <a16:creationId xmlns:a16="http://schemas.microsoft.com/office/drawing/2014/main" id="{162945B7-9B4F-5CA9-5377-1C13F0767AD7}"/>
              </a:ext>
            </a:extLst>
          </p:cNvPr>
          <p:cNvSpPr>
            <a:spLocks noChangeArrowheads="1"/>
          </p:cNvSpPr>
          <p:nvPr/>
        </p:nvSpPr>
        <p:spPr bwMode="auto">
          <a:xfrm>
            <a:off x="503238" y="6443663"/>
            <a:ext cx="8277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dirty="0" err="1"/>
              <a:t>https</a:t>
            </a:r>
            <a:r>
              <a:rPr lang="tr-TR" altLang="tr-TR" dirty="0"/>
              <a:t>://</a:t>
            </a:r>
            <a:r>
              <a:rPr lang="tr-TR" altLang="tr-TR" dirty="0" err="1"/>
              <a:t>www.integritycleanroom.com</a:t>
            </a:r>
            <a:r>
              <a:rPr lang="tr-TR" altLang="tr-TR" dirty="0"/>
              <a:t>/</a:t>
            </a:r>
            <a:r>
              <a:rPr lang="tr-TR" altLang="tr-TR" dirty="0" err="1"/>
              <a:t>article.php</a:t>
            </a:r>
            <a:r>
              <a:rPr lang="tr-TR" altLang="tr-TR" dirty="0"/>
              <a:t>/66/</a:t>
            </a:r>
            <a:r>
              <a:rPr lang="tr-TR" altLang="tr-TR" dirty="0" err="1"/>
              <a:t>glove-donning-procedure</a:t>
            </a:r>
            <a:endParaRPr lang="tr-TR" altLang="tr-T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7958F015-9D10-B9EF-1522-2F86D3A0EBC5}"/>
              </a:ext>
            </a:extLst>
          </p:cNvPr>
          <p:cNvSpPr>
            <a:spLocks noGrp="1" noChangeArrowheads="1"/>
          </p:cNvSpPr>
          <p:nvPr>
            <p:ph type="title"/>
          </p:nvPr>
        </p:nvSpPr>
        <p:spPr>
          <a:xfrm>
            <a:off x="263525" y="0"/>
            <a:ext cx="7886700" cy="1325563"/>
          </a:xfrm>
        </p:spPr>
        <p:txBody>
          <a:bodyPr/>
          <a:lstStyle/>
          <a:p>
            <a:pPr eaLnBrk="1" hangingPunct="1">
              <a:defRPr/>
            </a:pPr>
            <a:r>
              <a:rPr lang="en-US" altLang="x-none" sz="3600" dirty="0">
                <a:latin typeface="+mn-lt"/>
                <a:ea typeface="ＭＳ Ｐゴシック" charset="-128"/>
              </a:rPr>
              <a:t>DONNING NON-STERILE GLOVES</a:t>
            </a:r>
          </a:p>
        </p:txBody>
      </p:sp>
      <p:sp>
        <p:nvSpPr>
          <p:cNvPr id="8" name="Metin kutusu 7">
            <a:extLst>
              <a:ext uri="{FF2B5EF4-FFF2-40B4-BE49-F238E27FC236}">
                <a16:creationId xmlns:a16="http://schemas.microsoft.com/office/drawing/2014/main" id="{A4097067-4929-4540-2AC1-C251006CB85B}"/>
              </a:ext>
            </a:extLst>
          </p:cNvPr>
          <p:cNvSpPr txBox="1">
            <a:spLocks noChangeArrowheads="1"/>
          </p:cNvSpPr>
          <p:nvPr/>
        </p:nvSpPr>
        <p:spPr bwMode="auto">
          <a:xfrm>
            <a:off x="468313" y="1336675"/>
            <a:ext cx="504825" cy="646113"/>
          </a:xfrm>
          <a:prstGeom prst="rect">
            <a:avLst/>
          </a:prstGeom>
          <a:noFill/>
          <a:ln>
            <a:noFill/>
          </a:ln>
          <a:effectLst>
            <a:outerShdw blurRad="50800" dist="50800" dir="5400000" algn="ctr" rotWithShape="0">
              <a:schemeClr val="bg1"/>
            </a:outerShdw>
          </a:effectLst>
        </p:spPr>
        <p:txBody>
          <a:bodyPr wrap="none">
            <a:spAutoFit/>
          </a:bodyPr>
          <a:lstStyle/>
          <a:p>
            <a:pPr>
              <a:defRPr/>
            </a:pPr>
            <a:r>
              <a:rPr lang="tr-TR" dirty="0">
                <a:latin typeface="Arial" charset="0"/>
              </a:rPr>
              <a:t> </a:t>
            </a:r>
          </a:p>
          <a:p>
            <a:pPr>
              <a:defRPr/>
            </a:pPr>
            <a:r>
              <a:rPr lang="tr-TR" dirty="0">
                <a:latin typeface="Arial" charset="0"/>
              </a:rPr>
              <a:t>     </a:t>
            </a:r>
          </a:p>
        </p:txBody>
      </p:sp>
      <p:grpSp>
        <p:nvGrpSpPr>
          <p:cNvPr id="83971" name="Grup 15">
            <a:extLst>
              <a:ext uri="{FF2B5EF4-FFF2-40B4-BE49-F238E27FC236}">
                <a16:creationId xmlns:a16="http://schemas.microsoft.com/office/drawing/2014/main" id="{9F6176A3-81A7-6B0B-48B9-B7AF93EAA22E}"/>
              </a:ext>
            </a:extLst>
          </p:cNvPr>
          <p:cNvGrpSpPr>
            <a:grpSpLocks/>
          </p:cNvGrpSpPr>
          <p:nvPr/>
        </p:nvGrpSpPr>
        <p:grpSpPr bwMode="auto">
          <a:xfrm>
            <a:off x="468313" y="1187450"/>
            <a:ext cx="8064500" cy="4905375"/>
            <a:chOff x="467544" y="1187460"/>
            <a:chExt cx="8064896" cy="4905836"/>
          </a:xfrm>
        </p:grpSpPr>
        <p:pic>
          <p:nvPicPr>
            <p:cNvPr id="83972" name="Resim 4">
              <a:extLst>
                <a:ext uri="{FF2B5EF4-FFF2-40B4-BE49-F238E27FC236}">
                  <a16:creationId xmlns:a16="http://schemas.microsoft.com/office/drawing/2014/main" id="{8ACA3933-47DA-8B16-21CB-1292EB61129A}"/>
                </a:ext>
              </a:extLst>
            </p:cNvPr>
            <p:cNvPicPr>
              <a:picLocks noChangeAspect="1"/>
            </p:cNvPicPr>
            <p:nvPr/>
          </p:nvPicPr>
          <p:blipFill>
            <a:blip r:embed="rId2">
              <a:extLst>
                <a:ext uri="{28A0092B-C50C-407E-A947-70E740481C1C}">
                  <a14:useLocalDpi xmlns:a14="http://schemas.microsoft.com/office/drawing/2010/main" val="0"/>
                </a:ext>
              </a:extLst>
            </a:blip>
            <a:srcRect l="4099" t="5571" r="4099" b="44296"/>
            <a:stretch>
              <a:fillRect/>
            </a:stretch>
          </p:blipFill>
          <p:spPr bwMode="auto">
            <a:xfrm>
              <a:off x="467544" y="1196752"/>
              <a:ext cx="8064896" cy="4896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3" name="Metin kutusu 14">
              <a:extLst>
                <a:ext uri="{FF2B5EF4-FFF2-40B4-BE49-F238E27FC236}">
                  <a16:creationId xmlns:a16="http://schemas.microsoft.com/office/drawing/2014/main" id="{259835CA-A56C-F933-A68E-6B2F0433A918}"/>
                </a:ext>
              </a:extLst>
            </p:cNvPr>
            <p:cNvSpPr txBox="1">
              <a:spLocks noChangeArrowheads="1"/>
            </p:cNvSpPr>
            <p:nvPr/>
          </p:nvSpPr>
          <p:spPr bwMode="auto">
            <a:xfrm>
              <a:off x="3178974" y="1187460"/>
              <a:ext cx="377026" cy="369332"/>
            </a:xfrm>
            <a:prstGeom prst="rect">
              <a:avLst/>
            </a:prstGeom>
            <a:solidFill>
              <a:srgbClr val="0462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sz="1600">
                  <a:solidFill>
                    <a:schemeClr val="bg1"/>
                  </a:solidFill>
                </a:rPr>
                <a:t>2</a:t>
              </a:r>
              <a:r>
                <a:rPr lang="tr-TR" altLang="tr-TR">
                  <a:solidFill>
                    <a:schemeClr val="bg1"/>
                  </a:solidFill>
                </a:rPr>
                <a:t> </a:t>
              </a: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Resim 4">
            <a:extLst>
              <a:ext uri="{FF2B5EF4-FFF2-40B4-BE49-F238E27FC236}">
                <a16:creationId xmlns:a16="http://schemas.microsoft.com/office/drawing/2014/main" id="{87F6D6C1-7250-3B43-ED3E-F56E5DCB36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438" y="0"/>
            <a:ext cx="8747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a:extLst>
              <a:ext uri="{FF2B5EF4-FFF2-40B4-BE49-F238E27FC236}">
                <a16:creationId xmlns:a16="http://schemas.microsoft.com/office/drawing/2014/main" id="{A3AFA242-5E13-4E3C-A867-A2D6817074CA}"/>
              </a:ext>
            </a:extLst>
          </p:cNvPr>
          <p:cNvSpPr>
            <a:spLocks noGrp="1"/>
          </p:cNvSpPr>
          <p:nvPr>
            <p:ph idx="1"/>
          </p:nvPr>
        </p:nvSpPr>
        <p:spPr>
          <a:xfrm>
            <a:off x="179388" y="188913"/>
            <a:ext cx="8785225" cy="5907087"/>
          </a:xfrm>
        </p:spPr>
        <p:txBody>
          <a:bodyPr/>
          <a:lstStyle/>
          <a:p>
            <a:pPr marL="609600" indent="-609600" algn="just" eaLnBrk="1" hangingPunct="1">
              <a:lnSpc>
                <a:spcPct val="150000"/>
              </a:lnSpc>
              <a:buClr>
                <a:srgbClr val="FFFF00"/>
              </a:buClr>
              <a:buSzPct val="80000"/>
              <a:defRPr/>
            </a:pPr>
            <a:r>
              <a:rPr lang="tr-TR" altLang="tr-TR" sz="2400" dirty="0">
                <a:solidFill>
                  <a:srgbClr val="FF0000"/>
                </a:solidFill>
                <a:latin typeface="Arial" panose="020B0604020202020204" pitchFamily="34" charset="0"/>
              </a:rPr>
              <a:t>Pipetlerin kullanılışı: </a:t>
            </a:r>
            <a:r>
              <a:rPr lang="tr-TR" altLang="tr-TR" sz="2400" dirty="0">
                <a:latin typeface="Arial" panose="020B0604020202020204" pitchFamily="34" charset="0"/>
              </a:rPr>
              <a:t>Mümkün olduğu kadar pipetle ağıza sıvı çekilmemelidir. Bunun yerine pipetin ağzına takılan ve sıvı çekmeye </a:t>
            </a:r>
            <a:r>
              <a:rPr lang="tr-TR" altLang="tr-TR" sz="2400" dirty="0" err="1">
                <a:latin typeface="Arial" panose="020B0604020202020204" pitchFamily="34" charset="0"/>
              </a:rPr>
              <a:t>yarıyan</a:t>
            </a:r>
            <a:r>
              <a:rPr lang="tr-TR" altLang="tr-TR" sz="2400" dirty="0">
                <a:latin typeface="Arial" panose="020B0604020202020204" pitchFamily="34" charset="0"/>
              </a:rPr>
              <a:t> </a:t>
            </a:r>
            <a:r>
              <a:rPr lang="tr-TR" altLang="tr-TR" sz="2400" dirty="0" err="1">
                <a:latin typeface="Arial" panose="020B0604020202020204" pitchFamily="34" charset="0"/>
              </a:rPr>
              <a:t>pipetleyiciler</a:t>
            </a:r>
            <a:r>
              <a:rPr lang="tr-TR" altLang="tr-TR" sz="2400" dirty="0">
                <a:latin typeface="Arial" panose="020B0604020202020204" pitchFamily="34" charset="0"/>
              </a:rPr>
              <a:t> (</a:t>
            </a:r>
            <a:r>
              <a:rPr lang="tr-TR" altLang="tr-TR" sz="2400" dirty="0" err="1">
                <a:latin typeface="Arial" panose="020B0604020202020204" pitchFamily="34" charset="0"/>
              </a:rPr>
              <a:t>puar</a:t>
            </a:r>
            <a:r>
              <a:rPr lang="tr-TR" altLang="tr-TR" sz="2400" dirty="0">
                <a:latin typeface="Arial" panose="020B0604020202020204" pitchFamily="34" charset="0"/>
              </a:rPr>
              <a:t>) kullanılmalıdır. </a:t>
            </a:r>
            <a:r>
              <a:rPr lang="tr-TR" altLang="tr-TR" sz="2400" dirty="0" err="1">
                <a:latin typeface="Arial" panose="020B0604020202020204" pitchFamily="34" charset="0"/>
              </a:rPr>
              <a:t>Puarlar</a:t>
            </a:r>
            <a:r>
              <a:rPr lang="tr-TR" altLang="tr-TR" sz="2400" dirty="0">
                <a:latin typeface="Arial" panose="020B0604020202020204" pitchFamily="34" charset="0"/>
              </a:rPr>
              <a:t>;</a:t>
            </a:r>
          </a:p>
          <a:p>
            <a:pPr marL="457200" lvl="1" indent="0" algn="just" eaLnBrk="1" hangingPunct="1">
              <a:lnSpc>
                <a:spcPct val="150000"/>
              </a:lnSpc>
              <a:buClr>
                <a:srgbClr val="FFFF00"/>
              </a:buClr>
              <a:buSzPct val="80000"/>
              <a:buFont typeface="Arial" panose="020B0604020202020204" pitchFamily="34" charset="0"/>
              <a:buNone/>
              <a:defRPr/>
            </a:pPr>
            <a:r>
              <a:rPr lang="tr-TR" altLang="tr-TR" sz="2400" dirty="0">
                <a:latin typeface="Arial" panose="020B0604020202020204" pitchFamily="34" charset="0"/>
              </a:rPr>
              <a:t>		</a:t>
            </a:r>
            <a:r>
              <a:rPr lang="tr-TR" altLang="tr-TR" sz="2400" dirty="0" err="1">
                <a:latin typeface="Arial" panose="020B0604020202020204" pitchFamily="34" charset="0"/>
              </a:rPr>
              <a:t>Üçyollu</a:t>
            </a:r>
            <a:r>
              <a:rPr lang="tr-TR" altLang="tr-TR" sz="2400" dirty="0">
                <a:latin typeface="Arial" panose="020B0604020202020204" pitchFamily="34" charset="0"/>
              </a:rPr>
              <a:t> </a:t>
            </a:r>
            <a:r>
              <a:rPr lang="tr-TR" altLang="tr-TR" sz="2400" dirty="0" err="1">
                <a:latin typeface="Arial" panose="020B0604020202020204" pitchFamily="34" charset="0"/>
              </a:rPr>
              <a:t>puar</a:t>
            </a:r>
            <a:endParaRPr lang="tr-TR" altLang="tr-TR" sz="2400" dirty="0">
              <a:latin typeface="Arial" panose="020B0604020202020204" pitchFamily="34" charset="0"/>
            </a:endParaRPr>
          </a:p>
          <a:p>
            <a:pPr marL="457200" lvl="1" indent="0" algn="just" eaLnBrk="1" hangingPunct="1">
              <a:lnSpc>
                <a:spcPct val="150000"/>
              </a:lnSpc>
              <a:buClr>
                <a:srgbClr val="FFFF00"/>
              </a:buClr>
              <a:buSzPct val="80000"/>
              <a:buFont typeface="Arial" panose="020B0604020202020204" pitchFamily="34" charset="0"/>
              <a:buNone/>
              <a:defRPr/>
            </a:pPr>
            <a:r>
              <a:rPr lang="tr-TR" altLang="tr-TR" sz="2400" dirty="0">
                <a:latin typeface="Arial" panose="020B0604020202020204" pitchFamily="34" charset="0"/>
              </a:rPr>
              <a:t>		Makro pipet </a:t>
            </a:r>
            <a:r>
              <a:rPr lang="tr-TR" altLang="tr-TR" sz="2400" dirty="0" err="1">
                <a:latin typeface="Arial" panose="020B0604020202020204" pitchFamily="34" charset="0"/>
              </a:rPr>
              <a:t>puarı</a:t>
            </a:r>
            <a:endParaRPr lang="tr-TR" altLang="tr-TR" sz="2400" dirty="0">
              <a:latin typeface="Arial" panose="020B0604020202020204" pitchFamily="34" charset="0"/>
            </a:endParaRPr>
          </a:p>
          <a:p>
            <a:pPr marL="457200" lvl="1" indent="0" algn="just" eaLnBrk="1" hangingPunct="1">
              <a:lnSpc>
                <a:spcPct val="150000"/>
              </a:lnSpc>
              <a:buClr>
                <a:srgbClr val="FFFF00"/>
              </a:buClr>
              <a:buSzPct val="80000"/>
              <a:buFont typeface="Arial" panose="020B0604020202020204" pitchFamily="34" charset="0"/>
              <a:buNone/>
              <a:defRPr/>
            </a:pPr>
            <a:r>
              <a:rPr lang="tr-TR" altLang="tr-TR" sz="2400">
                <a:latin typeface="Arial" panose="020B0604020202020204" pitchFamily="34" charset="0"/>
              </a:rPr>
              <a:t>		Mikro </a:t>
            </a:r>
            <a:r>
              <a:rPr lang="tr-TR" altLang="tr-TR" sz="2400" dirty="0">
                <a:latin typeface="Arial" panose="020B0604020202020204" pitchFamily="34" charset="0"/>
              </a:rPr>
              <a:t>pipet </a:t>
            </a:r>
            <a:r>
              <a:rPr lang="tr-TR" altLang="tr-TR" sz="2400" dirty="0" err="1">
                <a:latin typeface="Arial" panose="020B0604020202020204" pitchFamily="34" charset="0"/>
              </a:rPr>
              <a:t>puarı</a:t>
            </a:r>
            <a:endParaRPr lang="tr-TR" altLang="tr-TR" sz="2400" dirty="0">
              <a:latin typeface="Arial" panose="020B0604020202020204" pitchFamily="34" charset="0"/>
            </a:endParaRPr>
          </a:p>
          <a:p>
            <a:pPr marL="990600" lvl="1" indent="-533400" algn="just" eaLnBrk="1" hangingPunct="1">
              <a:lnSpc>
                <a:spcPct val="150000"/>
              </a:lnSpc>
              <a:buClr>
                <a:srgbClr val="FFFF00"/>
              </a:buClr>
              <a:buSzPct val="80000"/>
              <a:buFont typeface="Wingdings" pitchFamily="2" charset="2"/>
              <a:buNone/>
              <a:defRPr/>
            </a:pPr>
            <a:r>
              <a:rPr lang="tr-TR" altLang="tr-TR" sz="2400" dirty="0">
                <a:latin typeface="Arial" panose="020B0604020202020204" pitchFamily="34" charset="0"/>
              </a:rPr>
              <a:t>olarak sınıflandırılabilir.</a:t>
            </a:r>
          </a:p>
        </p:txBody>
      </p:sp>
      <p:sp>
        <p:nvSpPr>
          <p:cNvPr id="28674" name="5 Slayt Numarası Yer Tutucusu">
            <a:extLst>
              <a:ext uri="{FF2B5EF4-FFF2-40B4-BE49-F238E27FC236}">
                <a16:creationId xmlns:a16="http://schemas.microsoft.com/office/drawing/2014/main" id="{28974E75-3984-0D89-667F-8A0D60D349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FBFCB683-AA42-4F4F-9349-3E146EE813CC}" type="slidenum">
              <a:rPr lang="tr-TR" altLang="tr-TR"/>
              <a:pPr lvl="1"/>
              <a:t>6</a:t>
            </a:fld>
            <a:endParaRPr lang="tr-TR" altLang="tr-TR">
              <a:latin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8B60E33C-F1C0-A17C-3A8C-A913A819CEB4}"/>
              </a:ext>
            </a:extLst>
          </p:cNvPr>
          <p:cNvSpPr>
            <a:spLocks noGrp="1" noChangeArrowheads="1"/>
          </p:cNvSpPr>
          <p:nvPr>
            <p:ph type="title"/>
          </p:nvPr>
        </p:nvSpPr>
        <p:spPr>
          <a:xfrm>
            <a:off x="684213" y="2852738"/>
            <a:ext cx="7162800" cy="990600"/>
          </a:xfrm>
        </p:spPr>
        <p:txBody>
          <a:bodyPr/>
          <a:lstStyle/>
          <a:p>
            <a:pPr eaLnBrk="1" hangingPunct="1">
              <a:defRPr/>
            </a:pPr>
            <a:r>
              <a:rPr lang="en-US" altLang="en-US" sz="3600" b="1" dirty="0" err="1">
                <a:latin typeface="+mn-lt"/>
              </a:rPr>
              <a:t>Kimyasallar</a:t>
            </a:r>
            <a:r>
              <a:rPr lang="en-US" altLang="en-US" sz="3600" b="1" dirty="0">
                <a:latin typeface="+mn-lt"/>
              </a:rPr>
              <a:t> </a:t>
            </a:r>
            <a:r>
              <a:rPr lang="en-US" altLang="en-US" sz="3600" b="1" dirty="0" err="1">
                <a:latin typeface="+mn-lt"/>
              </a:rPr>
              <a:t>ve</a:t>
            </a:r>
            <a:r>
              <a:rPr lang="en-US" altLang="en-US" sz="3600" b="1" dirty="0">
                <a:latin typeface="+mn-lt"/>
              </a:rPr>
              <a:t> </a:t>
            </a:r>
            <a:r>
              <a:rPr lang="en-US" altLang="en-US" sz="3600" b="1" dirty="0" err="1">
                <a:latin typeface="+mn-lt"/>
              </a:rPr>
              <a:t>Piktogramlar</a:t>
            </a:r>
            <a:endParaRPr lang="en-US" altLang="en-US" sz="3600" b="1" dirty="0">
              <a:latin typeface="+mn-l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Resim 7">
            <a:extLst>
              <a:ext uri="{FF2B5EF4-FFF2-40B4-BE49-F238E27FC236}">
                <a16:creationId xmlns:a16="http://schemas.microsoft.com/office/drawing/2014/main" id="{CE25BAEB-1819-8295-270E-63689F355541}"/>
              </a:ext>
            </a:extLst>
          </p:cNvPr>
          <p:cNvPicPr>
            <a:picLocks noChangeAspect="1"/>
          </p:cNvPicPr>
          <p:nvPr/>
        </p:nvPicPr>
        <p:blipFill>
          <a:blip r:embed="rId2">
            <a:extLst>
              <a:ext uri="{28A0092B-C50C-407E-A947-70E740481C1C}">
                <a14:useLocalDpi xmlns:a14="http://schemas.microsoft.com/office/drawing/2010/main" val="0"/>
              </a:ext>
            </a:extLst>
          </a:blip>
          <a:srcRect t="12502" b="10938"/>
          <a:stretch>
            <a:fillRect/>
          </a:stretch>
        </p:blipFill>
        <p:spPr bwMode="auto">
          <a:xfrm>
            <a:off x="0" y="1930400"/>
            <a:ext cx="9144000"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6" name="Metin kutusu 1">
            <a:extLst>
              <a:ext uri="{FF2B5EF4-FFF2-40B4-BE49-F238E27FC236}">
                <a16:creationId xmlns:a16="http://schemas.microsoft.com/office/drawing/2014/main" id="{D33CFAF9-F9CB-6BEC-E2EC-9B1CCB6592DB}"/>
              </a:ext>
            </a:extLst>
          </p:cNvPr>
          <p:cNvSpPr txBox="1">
            <a:spLocks noChangeArrowheads="1"/>
          </p:cNvSpPr>
          <p:nvPr/>
        </p:nvSpPr>
        <p:spPr bwMode="auto">
          <a:xfrm>
            <a:off x="7092950" y="5459413"/>
            <a:ext cx="14017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Precautions</a:t>
            </a:r>
          </a:p>
        </p:txBody>
      </p:sp>
      <p:sp>
        <p:nvSpPr>
          <p:cNvPr id="88067" name="Metin kutusu 4">
            <a:extLst>
              <a:ext uri="{FF2B5EF4-FFF2-40B4-BE49-F238E27FC236}">
                <a16:creationId xmlns:a16="http://schemas.microsoft.com/office/drawing/2014/main" id="{AF6C4D58-2250-616E-F642-02AA31F6B11F}"/>
              </a:ext>
            </a:extLst>
          </p:cNvPr>
          <p:cNvSpPr txBox="1">
            <a:spLocks noChangeArrowheads="1"/>
          </p:cNvSpPr>
          <p:nvPr/>
        </p:nvSpPr>
        <p:spPr bwMode="auto">
          <a:xfrm>
            <a:off x="4356100" y="5459413"/>
            <a:ext cx="13382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Pictograms</a:t>
            </a:r>
          </a:p>
        </p:txBody>
      </p:sp>
      <p:sp>
        <p:nvSpPr>
          <p:cNvPr id="88068" name="Metin kutusu 5">
            <a:extLst>
              <a:ext uri="{FF2B5EF4-FFF2-40B4-BE49-F238E27FC236}">
                <a16:creationId xmlns:a16="http://schemas.microsoft.com/office/drawing/2014/main" id="{8F457ABD-6299-F04D-3D0A-0D08B1C17464}"/>
              </a:ext>
            </a:extLst>
          </p:cNvPr>
          <p:cNvSpPr txBox="1">
            <a:spLocks noChangeArrowheads="1"/>
          </p:cNvSpPr>
          <p:nvPr/>
        </p:nvSpPr>
        <p:spPr bwMode="auto">
          <a:xfrm>
            <a:off x="5219700" y="1482725"/>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a:t>Precaution and Description</a:t>
            </a:r>
          </a:p>
        </p:txBody>
      </p:sp>
      <p:sp>
        <p:nvSpPr>
          <p:cNvPr id="62469" name="Rectangle 2">
            <a:extLst>
              <a:ext uri="{FF2B5EF4-FFF2-40B4-BE49-F238E27FC236}">
                <a16:creationId xmlns:a16="http://schemas.microsoft.com/office/drawing/2014/main" id="{0FE5EA16-C484-8999-FAEB-2969D4EDA1DA}"/>
              </a:ext>
            </a:extLst>
          </p:cNvPr>
          <p:cNvSpPr txBox="1">
            <a:spLocks noChangeArrowheads="1"/>
          </p:cNvSpPr>
          <p:nvPr/>
        </p:nvSpPr>
        <p:spPr bwMode="auto">
          <a:xfrm>
            <a:off x="312738" y="0"/>
            <a:ext cx="8208962" cy="1981200"/>
          </a:xfrm>
          <a:prstGeom prst="rect">
            <a:avLst/>
          </a:prstGeom>
          <a:noFill/>
          <a:ln>
            <a:noFill/>
          </a:ln>
        </p:spPr>
        <p:txBody>
          <a:bodyPr anchor="ctr"/>
          <a:lstStyle>
            <a:lvl1pPr defTabSz="685800">
              <a:lnSpc>
                <a:spcPct val="90000"/>
              </a:lnSpc>
              <a:spcBef>
                <a:spcPts val="750"/>
              </a:spcBef>
              <a:buFont typeface="Arial" charset="0"/>
              <a:buChar char="•"/>
              <a:defRPr sz="2100">
                <a:solidFill>
                  <a:schemeClr val="tx1"/>
                </a:solidFill>
                <a:latin typeface="Calibri" charset="0"/>
              </a:defRPr>
            </a:lvl1pPr>
            <a:lvl2pPr marL="514350" indent="-171450" defTabSz="685800">
              <a:lnSpc>
                <a:spcPct val="90000"/>
              </a:lnSpc>
              <a:spcBef>
                <a:spcPts val="375"/>
              </a:spcBef>
              <a:buFont typeface="Arial" charset="0"/>
              <a:buChar char="•"/>
              <a:defRPr>
                <a:solidFill>
                  <a:schemeClr val="tx1"/>
                </a:solidFill>
                <a:latin typeface="Calibri" charset="0"/>
              </a:defRPr>
            </a:lvl2pPr>
            <a:lvl3pPr marL="857250" indent="-171450" defTabSz="685800">
              <a:lnSpc>
                <a:spcPct val="90000"/>
              </a:lnSpc>
              <a:spcBef>
                <a:spcPts val="375"/>
              </a:spcBef>
              <a:buFont typeface="Arial" charset="0"/>
              <a:buChar char="•"/>
              <a:defRPr sz="1500">
                <a:solidFill>
                  <a:schemeClr val="tx1"/>
                </a:solidFill>
                <a:latin typeface="Calibri" charset="0"/>
              </a:defRPr>
            </a:lvl3pPr>
            <a:lvl4pPr marL="1200150" indent="-171450" defTabSz="685800">
              <a:lnSpc>
                <a:spcPct val="90000"/>
              </a:lnSpc>
              <a:spcBef>
                <a:spcPts val="375"/>
              </a:spcBef>
              <a:buFont typeface="Arial" charset="0"/>
              <a:buChar char="•"/>
              <a:defRPr sz="1300">
                <a:solidFill>
                  <a:schemeClr val="tx1"/>
                </a:solidFill>
                <a:latin typeface="Calibri" charset="0"/>
              </a:defRPr>
            </a:lvl4pPr>
            <a:lvl5pPr marL="1543050" indent="-171450" defTabSz="685800">
              <a:lnSpc>
                <a:spcPct val="90000"/>
              </a:lnSpc>
              <a:spcBef>
                <a:spcPts val="375"/>
              </a:spcBef>
              <a:buFont typeface="Arial" charset="0"/>
              <a:buChar char="•"/>
              <a:defRPr sz="1300">
                <a:solidFill>
                  <a:schemeClr val="tx1"/>
                </a:solidFill>
                <a:latin typeface="Calibri" charset="0"/>
              </a:defRPr>
            </a:lvl5pPr>
            <a:lvl6pPr marL="20002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6pPr>
            <a:lvl7pPr marL="24574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7pPr>
            <a:lvl8pPr marL="29146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8pPr>
            <a:lvl9pPr marL="33718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9pPr>
          </a:lstStyle>
          <a:p>
            <a:pPr eaLnBrk="1" hangingPunct="1">
              <a:spcBef>
                <a:spcPct val="0"/>
              </a:spcBef>
              <a:buFontTx/>
              <a:buNone/>
              <a:defRPr/>
            </a:pPr>
            <a:r>
              <a:rPr lang="en-US" altLang="x-none" sz="3300" dirty="0" err="1">
                <a:latin typeface="+mn-lt"/>
                <a:ea typeface="ＭＳ Ｐゴシック" charset="-128"/>
              </a:rPr>
              <a:t>Kimyasallar</a:t>
            </a:r>
            <a:r>
              <a:rPr lang="en-US" altLang="x-none" sz="3300" dirty="0">
                <a:latin typeface="+mn-lt"/>
                <a:ea typeface="ＭＳ Ｐゴシック" charset="-128"/>
              </a:rPr>
              <a:t> </a:t>
            </a:r>
            <a:r>
              <a:rPr lang="en-US" altLang="x-none" sz="3300" dirty="0" err="1">
                <a:latin typeface="+mn-lt"/>
                <a:ea typeface="ＭＳ Ｐゴシック" charset="-128"/>
              </a:rPr>
              <a:t>ve</a:t>
            </a:r>
            <a:r>
              <a:rPr lang="en-US" altLang="x-none" sz="3300" dirty="0">
                <a:latin typeface="+mn-lt"/>
                <a:ea typeface="ＭＳ Ｐゴシック" charset="-128"/>
              </a:rPr>
              <a:t> </a:t>
            </a:r>
            <a:r>
              <a:rPr lang="en-US" altLang="x-none" sz="3300" dirty="0" err="1">
                <a:latin typeface="+mn-lt"/>
                <a:ea typeface="ＭＳ Ｐゴシック" charset="-128"/>
              </a:rPr>
              <a:t>Piktogramlar</a:t>
            </a:r>
            <a:endParaRPr lang="en-US" altLang="x-none" sz="3300" dirty="0">
              <a:latin typeface="+mn-lt"/>
              <a:ea typeface="ＭＳ Ｐゴシック" charset="-128"/>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Dikdörtgen 4">
            <a:extLst>
              <a:ext uri="{FF2B5EF4-FFF2-40B4-BE49-F238E27FC236}">
                <a16:creationId xmlns:a16="http://schemas.microsoft.com/office/drawing/2014/main" id="{44D04B4C-6F68-402D-121B-8B2E742B495D}"/>
              </a:ext>
            </a:extLst>
          </p:cNvPr>
          <p:cNvSpPr>
            <a:spLocks noChangeArrowheads="1"/>
          </p:cNvSpPr>
          <p:nvPr/>
        </p:nvSpPr>
        <p:spPr bwMode="auto">
          <a:xfrm>
            <a:off x="395288" y="1514475"/>
            <a:ext cx="82804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r>
              <a:rPr lang="tr-TR" altLang="tr-TR" sz="2000" b="1" i="1"/>
              <a:t>GHS (Globally Harmonized System) </a:t>
            </a:r>
          </a:p>
          <a:p>
            <a:pPr algn="just"/>
            <a:r>
              <a:rPr lang="tr-TR" altLang="tr-TR" sz="2000" b="1" i="1"/>
              <a:t>Uyarı işaretleri 26 Mart 2012 tarihinde OSHA (Occupatiotial Safety and Health Administration) tarafından belirlenmiştir. </a:t>
            </a:r>
          </a:p>
          <a:p>
            <a:pPr algn="just"/>
            <a:endParaRPr lang="tr-TR" altLang="tr-TR" sz="2000" b="1" i="1"/>
          </a:p>
          <a:p>
            <a:pPr algn="just"/>
            <a:r>
              <a:rPr lang="tr-TR" altLang="tr-TR" sz="2000" b="1" i="1"/>
              <a:t>2012 de 6331 sayılı kanunla yürürlüğe girmiştir.</a:t>
            </a:r>
          </a:p>
          <a:p>
            <a:pPr algn="just"/>
            <a:endParaRPr lang="tr-TR" altLang="tr-TR" sz="2000"/>
          </a:p>
          <a:p>
            <a:pPr algn="just"/>
            <a:br>
              <a:rPr lang="tr-TR" altLang="tr-TR" sz="2000"/>
            </a:br>
            <a:endParaRPr lang="tr-TR" altLang="tr-TR" sz="2000"/>
          </a:p>
        </p:txBody>
      </p:sp>
      <p:sp>
        <p:nvSpPr>
          <p:cNvPr id="61442" name="Rectangle 2">
            <a:extLst>
              <a:ext uri="{FF2B5EF4-FFF2-40B4-BE49-F238E27FC236}">
                <a16:creationId xmlns:a16="http://schemas.microsoft.com/office/drawing/2014/main" id="{B76C5C7E-D2D6-0636-0CEE-854D11FEA734}"/>
              </a:ext>
            </a:extLst>
          </p:cNvPr>
          <p:cNvSpPr>
            <a:spLocks noGrp="1" noChangeArrowheads="1"/>
          </p:cNvSpPr>
          <p:nvPr>
            <p:ph type="title"/>
          </p:nvPr>
        </p:nvSpPr>
        <p:spPr>
          <a:xfrm>
            <a:off x="395288" y="350838"/>
            <a:ext cx="7162800" cy="990600"/>
          </a:xfrm>
        </p:spPr>
        <p:txBody>
          <a:bodyPr/>
          <a:lstStyle/>
          <a:p>
            <a:pPr eaLnBrk="1" hangingPunct="1">
              <a:defRPr/>
            </a:pPr>
            <a:r>
              <a:rPr lang="en-US" altLang="en-US" dirty="0" err="1">
                <a:latin typeface="+mn-lt"/>
              </a:rPr>
              <a:t>Kimyasallar</a:t>
            </a:r>
            <a:r>
              <a:rPr lang="en-US" altLang="en-US" dirty="0">
                <a:latin typeface="+mn-lt"/>
              </a:rPr>
              <a:t> </a:t>
            </a:r>
            <a:r>
              <a:rPr lang="en-US" altLang="en-US" dirty="0" err="1">
                <a:latin typeface="+mn-lt"/>
              </a:rPr>
              <a:t>ve</a:t>
            </a:r>
            <a:r>
              <a:rPr lang="en-US" altLang="en-US" dirty="0">
                <a:latin typeface="+mn-lt"/>
              </a:rPr>
              <a:t> </a:t>
            </a:r>
            <a:r>
              <a:rPr lang="en-US" altLang="en-US" dirty="0" err="1">
                <a:latin typeface="+mn-lt"/>
              </a:rPr>
              <a:t>Piktogramlar</a:t>
            </a:r>
            <a:endParaRPr lang="en-US" altLang="en-US" dirty="0">
              <a:latin typeface="+mn-l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3" name="Resim 3">
            <a:extLst>
              <a:ext uri="{FF2B5EF4-FFF2-40B4-BE49-F238E27FC236}">
                <a16:creationId xmlns:a16="http://schemas.microsoft.com/office/drawing/2014/main" id="{781CF744-008F-9E54-56B0-4DF9C8EB3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0"/>
            <a:ext cx="5832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a:extLst>
              <a:ext uri="{FF2B5EF4-FFF2-40B4-BE49-F238E27FC236}">
                <a16:creationId xmlns:a16="http://schemas.microsoft.com/office/drawing/2014/main" id="{364621A4-403C-C828-9772-6D1184F46733}"/>
              </a:ext>
            </a:extLst>
          </p:cNvPr>
          <p:cNvSpPr>
            <a:spLocks noGrp="1"/>
          </p:cNvSpPr>
          <p:nvPr>
            <p:ph type="title"/>
          </p:nvPr>
        </p:nvSpPr>
        <p:spPr>
          <a:xfrm>
            <a:off x="2020888" y="0"/>
            <a:ext cx="6223000" cy="990600"/>
          </a:xfrm>
        </p:spPr>
        <p:txBody>
          <a:bodyPr/>
          <a:lstStyle/>
          <a:p>
            <a:pPr eaLnBrk="1" hangingPunct="1"/>
            <a:r>
              <a:rPr lang="en-US" altLang="en-US" b="1" u="sng"/>
              <a:t>Yeni Piktogramlar (2012 Sonrası)</a:t>
            </a:r>
          </a:p>
        </p:txBody>
      </p:sp>
      <p:pic>
        <p:nvPicPr>
          <p:cNvPr id="91138" name="Resim 2" descr="tablo içeren bir resim&#10;&#10;Açıklama otomatik olarak oluşturuldu">
            <a:extLst>
              <a:ext uri="{FF2B5EF4-FFF2-40B4-BE49-F238E27FC236}">
                <a16:creationId xmlns:a16="http://schemas.microsoft.com/office/drawing/2014/main" id="{234E0F4C-55B8-7DA1-65DC-1E6D97DC3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765175"/>
            <a:ext cx="65913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a:extLst>
              <a:ext uri="{FF2B5EF4-FFF2-40B4-BE49-F238E27FC236}">
                <a16:creationId xmlns:a16="http://schemas.microsoft.com/office/drawing/2014/main" id="{553DB0C2-6604-5F42-4329-C66EC80A524C}"/>
              </a:ext>
            </a:extLst>
          </p:cNvPr>
          <p:cNvSpPr txBox="1">
            <a:spLocks noChangeArrowheads="1"/>
          </p:cNvSpPr>
          <p:nvPr/>
        </p:nvSpPr>
        <p:spPr bwMode="auto">
          <a:xfrm>
            <a:off x="142875" y="1916113"/>
            <a:ext cx="8858250" cy="1981200"/>
          </a:xfrm>
          <a:prstGeom prst="rect">
            <a:avLst/>
          </a:prstGeom>
          <a:noFill/>
          <a:ln>
            <a:noFill/>
          </a:ln>
        </p:spPr>
        <p:txBody>
          <a:bodyPr anchor="ctr"/>
          <a:lstStyle>
            <a:lvl1pPr defTabSz="685800">
              <a:lnSpc>
                <a:spcPct val="90000"/>
              </a:lnSpc>
              <a:spcBef>
                <a:spcPts val="750"/>
              </a:spcBef>
              <a:buFont typeface="Arial" charset="0"/>
              <a:buChar char="•"/>
              <a:defRPr sz="2100">
                <a:solidFill>
                  <a:schemeClr val="tx1"/>
                </a:solidFill>
                <a:latin typeface="Calibri" charset="0"/>
              </a:defRPr>
            </a:lvl1pPr>
            <a:lvl2pPr marL="514350" indent="-171450" defTabSz="685800">
              <a:lnSpc>
                <a:spcPct val="90000"/>
              </a:lnSpc>
              <a:spcBef>
                <a:spcPts val="375"/>
              </a:spcBef>
              <a:buFont typeface="Arial" charset="0"/>
              <a:buChar char="•"/>
              <a:defRPr>
                <a:solidFill>
                  <a:schemeClr val="tx1"/>
                </a:solidFill>
                <a:latin typeface="Calibri" charset="0"/>
              </a:defRPr>
            </a:lvl2pPr>
            <a:lvl3pPr marL="857250" indent="-171450" defTabSz="685800">
              <a:lnSpc>
                <a:spcPct val="90000"/>
              </a:lnSpc>
              <a:spcBef>
                <a:spcPts val="375"/>
              </a:spcBef>
              <a:buFont typeface="Arial" charset="0"/>
              <a:buChar char="•"/>
              <a:defRPr sz="1500">
                <a:solidFill>
                  <a:schemeClr val="tx1"/>
                </a:solidFill>
                <a:latin typeface="Calibri" charset="0"/>
              </a:defRPr>
            </a:lvl3pPr>
            <a:lvl4pPr marL="1200150" indent="-171450" defTabSz="685800">
              <a:lnSpc>
                <a:spcPct val="90000"/>
              </a:lnSpc>
              <a:spcBef>
                <a:spcPts val="375"/>
              </a:spcBef>
              <a:buFont typeface="Arial" charset="0"/>
              <a:buChar char="•"/>
              <a:defRPr sz="1300">
                <a:solidFill>
                  <a:schemeClr val="tx1"/>
                </a:solidFill>
                <a:latin typeface="Calibri" charset="0"/>
              </a:defRPr>
            </a:lvl4pPr>
            <a:lvl5pPr marL="1543050" indent="-171450" defTabSz="685800">
              <a:lnSpc>
                <a:spcPct val="90000"/>
              </a:lnSpc>
              <a:spcBef>
                <a:spcPts val="375"/>
              </a:spcBef>
              <a:buFont typeface="Arial" charset="0"/>
              <a:buChar char="•"/>
              <a:defRPr sz="1300">
                <a:solidFill>
                  <a:schemeClr val="tx1"/>
                </a:solidFill>
                <a:latin typeface="Calibri" charset="0"/>
              </a:defRPr>
            </a:lvl5pPr>
            <a:lvl6pPr marL="20002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6pPr>
            <a:lvl7pPr marL="24574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7pPr>
            <a:lvl8pPr marL="29146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8pPr>
            <a:lvl9pPr marL="3371850" indent="-171450" defTabSz="685800" eaLnBrk="0" fontAlgn="base" hangingPunct="0">
              <a:lnSpc>
                <a:spcPct val="90000"/>
              </a:lnSpc>
              <a:spcBef>
                <a:spcPts val="375"/>
              </a:spcBef>
              <a:spcAft>
                <a:spcPct val="0"/>
              </a:spcAft>
              <a:buFont typeface="Arial" charset="0"/>
              <a:buChar char="•"/>
              <a:defRPr sz="1300">
                <a:solidFill>
                  <a:schemeClr val="tx1"/>
                </a:solidFill>
                <a:latin typeface="Calibri" charset="0"/>
              </a:defRPr>
            </a:lvl9pPr>
          </a:lstStyle>
          <a:p>
            <a:pPr algn="ctr" eaLnBrk="1" hangingPunct="1">
              <a:spcBef>
                <a:spcPct val="0"/>
              </a:spcBef>
              <a:buFontTx/>
              <a:buNone/>
              <a:defRPr/>
            </a:pPr>
            <a:r>
              <a:rPr lang="en-US" altLang="x-none" sz="3600" b="1" dirty="0" err="1">
                <a:latin typeface="+mn-lt"/>
                <a:ea typeface="ＭＳ Ｐゴシック" charset="-128"/>
              </a:rPr>
              <a:t>Kimyasal</a:t>
            </a:r>
            <a:r>
              <a:rPr lang="en-US" altLang="x-none" sz="3600" b="1" dirty="0">
                <a:latin typeface="+mn-lt"/>
                <a:ea typeface="ＭＳ Ｐゴシック" charset="-128"/>
              </a:rPr>
              <a:t> </a:t>
            </a:r>
            <a:r>
              <a:rPr lang="en-US" altLang="x-none" sz="3600" b="1" dirty="0" err="1">
                <a:latin typeface="+mn-lt"/>
                <a:ea typeface="ＭＳ Ｐゴシック" charset="-128"/>
              </a:rPr>
              <a:t>Depolama</a:t>
            </a:r>
            <a:r>
              <a:rPr lang="en-US" altLang="x-none" sz="3600" b="1" dirty="0">
                <a:latin typeface="+mn-lt"/>
                <a:ea typeface="ＭＳ Ｐゴシック" charset="-128"/>
              </a:rPr>
              <a:t> </a:t>
            </a:r>
            <a:r>
              <a:rPr lang="en-US" altLang="x-none" sz="3600" b="1" dirty="0" err="1">
                <a:latin typeface="+mn-lt"/>
                <a:ea typeface="ＭＳ Ｐゴシック" charset="-128"/>
              </a:rPr>
              <a:t>Tabloları</a:t>
            </a:r>
            <a:r>
              <a:rPr lang="en-US" altLang="x-none" sz="3600" b="1" dirty="0">
                <a:latin typeface="+mn-lt"/>
                <a:ea typeface="ＭＳ Ｐゴシック" charset="-128"/>
              </a:rPr>
              <a:t> </a:t>
            </a:r>
          </a:p>
          <a:p>
            <a:pPr algn="ctr" eaLnBrk="1" hangingPunct="1">
              <a:spcBef>
                <a:spcPct val="0"/>
              </a:spcBef>
              <a:buFontTx/>
              <a:buNone/>
              <a:defRPr/>
            </a:pPr>
            <a:r>
              <a:rPr lang="en-US" altLang="x-none" sz="3600" b="1" dirty="0" err="1">
                <a:latin typeface="+mn-lt"/>
                <a:ea typeface="ＭＳ Ｐゴシック" charset="-128"/>
              </a:rPr>
              <a:t>ve</a:t>
            </a:r>
            <a:r>
              <a:rPr lang="en-US" altLang="x-none" sz="3600" b="1" dirty="0">
                <a:latin typeface="+mn-lt"/>
                <a:ea typeface="ＭＳ Ｐゴシック" charset="-128"/>
              </a:rPr>
              <a:t> </a:t>
            </a:r>
          </a:p>
          <a:p>
            <a:pPr algn="ctr" eaLnBrk="1" hangingPunct="1">
              <a:spcBef>
                <a:spcPct val="0"/>
              </a:spcBef>
              <a:buFontTx/>
              <a:buNone/>
              <a:defRPr/>
            </a:pPr>
            <a:r>
              <a:rPr lang="en-US" altLang="x-none" sz="3600" b="1" dirty="0" err="1">
                <a:latin typeface="+mn-lt"/>
                <a:ea typeface="ＭＳ Ｐゴシック" charset="-128"/>
              </a:rPr>
              <a:t>Piktogramlar</a:t>
            </a:r>
            <a:endParaRPr lang="en-US" altLang="x-none" sz="3600" b="1" dirty="0">
              <a:latin typeface="+mn-lt"/>
              <a:ea typeface="ＭＳ Ｐゴシック" charset="-128"/>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185" name="Grup 6">
            <a:extLst>
              <a:ext uri="{FF2B5EF4-FFF2-40B4-BE49-F238E27FC236}">
                <a16:creationId xmlns:a16="http://schemas.microsoft.com/office/drawing/2014/main" id="{C518B306-80D7-6B23-3A15-8380C9088BB6}"/>
              </a:ext>
            </a:extLst>
          </p:cNvPr>
          <p:cNvGrpSpPr>
            <a:grpSpLocks/>
          </p:cNvGrpSpPr>
          <p:nvPr/>
        </p:nvGrpSpPr>
        <p:grpSpPr bwMode="auto">
          <a:xfrm>
            <a:off x="1701800" y="327025"/>
            <a:ext cx="5740400" cy="6551613"/>
            <a:chOff x="251520" y="332656"/>
            <a:chExt cx="5740400" cy="6551577"/>
          </a:xfrm>
        </p:grpSpPr>
        <p:pic>
          <p:nvPicPr>
            <p:cNvPr id="93186" name="Resim 2" descr="tablo içeren bir resim&#10;&#10;Açıklama otomatik olarak oluşturuldu">
              <a:extLst>
                <a:ext uri="{FF2B5EF4-FFF2-40B4-BE49-F238E27FC236}">
                  <a16:creationId xmlns:a16="http://schemas.microsoft.com/office/drawing/2014/main" id="{B58E784E-00D3-D0F1-1F54-69302CA48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332656"/>
              <a:ext cx="57404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7" name="Resim 5" descr="metin içeren bir resim&#10;&#10;Açıklama otomatik olarak oluşturuldu">
              <a:extLst>
                <a:ext uri="{FF2B5EF4-FFF2-40B4-BE49-F238E27FC236}">
                  <a16:creationId xmlns:a16="http://schemas.microsoft.com/office/drawing/2014/main" id="{95944A36-E715-29CB-FFE4-08909EE89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801433"/>
              <a:ext cx="47371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Dikdörtgen 4">
            <a:extLst>
              <a:ext uri="{FF2B5EF4-FFF2-40B4-BE49-F238E27FC236}">
                <a16:creationId xmlns:a16="http://schemas.microsoft.com/office/drawing/2014/main" id="{29E98509-44C5-795C-E620-1BF5E3571D6A}"/>
              </a:ext>
            </a:extLst>
          </p:cNvPr>
          <p:cNvSpPr>
            <a:spLocks noChangeArrowheads="1"/>
          </p:cNvSpPr>
          <p:nvPr/>
        </p:nvSpPr>
        <p:spPr bwMode="auto">
          <a:xfrm>
            <a:off x="17463" y="1382713"/>
            <a:ext cx="8785225" cy="4400550"/>
          </a:xfrm>
          <a:prstGeom prst="rect">
            <a:avLst/>
          </a:prstGeom>
          <a:noFill/>
          <a:ln>
            <a:noFill/>
          </a:ln>
        </p:spPr>
        <p:txBody>
          <a:bodyPr>
            <a:spAutoFit/>
          </a:bodyPr>
          <a:lstStyle>
            <a:lvl1pPr marL="5857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defRPr/>
            </a:pPr>
            <a:r>
              <a:rPr lang="tr-TR" altLang="tr-TR" sz="2000" b="1">
                <a:solidFill>
                  <a:srgbClr val="000000"/>
                </a:solidFill>
                <a:latin typeface="Calibri" panose="020F0502020204030204" pitchFamily="34" charset="0"/>
                <a:cs typeface="Times New Roman" panose="02020603050405020304" pitchFamily="18" charset="0"/>
              </a:rPr>
              <a:t>Kimyasal Depolama</a:t>
            </a:r>
          </a:p>
          <a:p>
            <a:pPr algn="just">
              <a:defRPr/>
            </a:pPr>
            <a:endParaRPr lang="tr-TR" altLang="tr-TR" sz="2000">
              <a:latin typeface="Calibri" panose="020F0502020204030204" pitchFamily="34" charset="0"/>
              <a:cs typeface="Times New Roman" panose="02020603050405020304" pitchFamily="18" charset="0"/>
            </a:endParaRPr>
          </a:p>
          <a:p>
            <a:pPr algn="just">
              <a:defRPr/>
            </a:pPr>
            <a:r>
              <a:rPr lang="tr-TR" altLang="tr-TR" sz="2000">
                <a:solidFill>
                  <a:srgbClr val="000000"/>
                </a:solidFill>
                <a:latin typeface="Calibri" panose="020F0502020204030204" pitchFamily="34" charset="0"/>
                <a:cs typeface="Times New Roman" panose="02020603050405020304" pitchFamily="18" charset="0"/>
              </a:rPr>
              <a:t>İki adet kimyasal dolabı temiz oda servis koridorunda yer almaktadır. Paslanmaz çelik dolaplar sürekli havalandırma sistemi ile vantile edilmektedir.</a:t>
            </a:r>
          </a:p>
          <a:p>
            <a:pPr algn="just">
              <a:defRPr/>
            </a:pPr>
            <a:r>
              <a:rPr lang="tr-TR" altLang="tr-TR" sz="2000">
                <a:solidFill>
                  <a:srgbClr val="000000"/>
                </a:solidFill>
                <a:latin typeface="Calibri" panose="020F0502020204030204" pitchFamily="34" charset="0"/>
                <a:cs typeface="Times New Roman" panose="02020603050405020304" pitchFamily="18" charset="0"/>
              </a:rPr>
              <a:t>Ayrıca Kimya Odasının dolaplarında toz kimyasallar da yer almaktadır.</a:t>
            </a:r>
          </a:p>
          <a:p>
            <a:pPr algn="just">
              <a:defRPr/>
            </a:pPr>
            <a:endParaRPr lang="tr-TR" altLang="tr-TR" sz="2000">
              <a:latin typeface="Calibri" panose="020F0502020204030204" pitchFamily="34" charset="0"/>
              <a:cs typeface="Times New Roman" panose="02020603050405020304" pitchFamily="18" charset="0"/>
            </a:endParaRPr>
          </a:p>
          <a:p>
            <a:pPr marL="928688" indent="-342900" algn="just">
              <a:buFont typeface="Arial" panose="020B0604020202020204" pitchFamily="34" charset="0"/>
              <a:buChar char="•"/>
              <a:defRPr/>
            </a:pPr>
            <a:r>
              <a:rPr lang="tr-TR" altLang="tr-TR" sz="2000">
                <a:solidFill>
                  <a:srgbClr val="000000"/>
                </a:solidFill>
                <a:latin typeface="Calibri" panose="020F0502020204030204" pitchFamily="34" charset="0"/>
                <a:cs typeface="Times New Roman" panose="02020603050405020304" pitchFamily="18" charset="0"/>
              </a:rPr>
              <a:t>Her bir kimyasal maddenin yeri dolaplarda etiketli bir şekilde saklanmıştır.</a:t>
            </a:r>
          </a:p>
          <a:p>
            <a:pPr algn="just">
              <a:buFont typeface="Calibri Light" panose="020F0302020204030204" pitchFamily="34" charset="0"/>
              <a:buAutoNum type="arabicPeriod"/>
              <a:defRPr/>
            </a:pPr>
            <a:endParaRPr lang="tr-TR" altLang="tr-TR" sz="2000">
              <a:latin typeface="Calibri" panose="020F0502020204030204" pitchFamily="34" charset="0"/>
              <a:cs typeface="Times New Roman" panose="02020603050405020304" pitchFamily="18" charset="0"/>
            </a:endParaRPr>
          </a:p>
          <a:p>
            <a:pPr marL="928688" indent="-342900" algn="just">
              <a:buFont typeface="Arial" panose="020B0604020202020204" pitchFamily="34" charset="0"/>
              <a:buChar char="•"/>
              <a:defRPr/>
            </a:pPr>
            <a:r>
              <a:rPr lang="tr-TR" altLang="tr-TR" sz="2000">
                <a:solidFill>
                  <a:srgbClr val="000000"/>
                </a:solidFill>
                <a:latin typeface="Calibri" panose="020F0502020204030204" pitchFamily="34" charset="0"/>
                <a:cs typeface="Times New Roman" panose="02020603050405020304" pitchFamily="18" charset="0"/>
              </a:rPr>
              <a:t>Buharlaşma ve duman çıkarma ihtimali olan kişisel olarak hazırladığınız solüsyonları izinsiz bu dolaplarda saklamayınız. </a:t>
            </a:r>
          </a:p>
          <a:p>
            <a:pPr algn="just">
              <a:buFont typeface="Calibri Light" panose="020F0302020204030204" pitchFamily="34" charset="0"/>
              <a:buAutoNum type="arabicPeriod"/>
              <a:defRPr/>
            </a:pPr>
            <a:endParaRPr lang="tr-TR" altLang="tr-TR" sz="2000">
              <a:latin typeface="Calibri" panose="020F0502020204030204" pitchFamily="34" charset="0"/>
              <a:cs typeface="Times New Roman" panose="02020603050405020304" pitchFamily="18" charset="0"/>
            </a:endParaRPr>
          </a:p>
          <a:p>
            <a:pPr marL="928688" indent="-342900" algn="just">
              <a:buFont typeface="Arial" panose="020B0604020202020204" pitchFamily="34" charset="0"/>
              <a:buChar char="•"/>
              <a:defRPr/>
            </a:pPr>
            <a:r>
              <a:rPr lang="tr-TR" altLang="tr-TR" sz="2000">
                <a:solidFill>
                  <a:srgbClr val="000000"/>
                </a:solidFill>
                <a:latin typeface="Calibri" panose="020F0502020204030204" pitchFamily="34" charset="0"/>
                <a:cs typeface="Times New Roman" panose="02020603050405020304" pitchFamily="18" charset="0"/>
              </a:rPr>
              <a:t>Tüm kimyasallar son kullanma tarihleri ve içerikleriyle birlikte etiketli saklanmalıdır. </a:t>
            </a:r>
          </a:p>
          <a:p>
            <a:pPr algn="just">
              <a:buFont typeface="Calibri Light" panose="020F0302020204030204" pitchFamily="34" charset="0"/>
              <a:buAutoNum type="arabicPeriod"/>
              <a:defRPr/>
            </a:pPr>
            <a:endParaRPr lang="tr-TR" altLang="tr-TR" sz="2000">
              <a:latin typeface="Calibri" panose="020F0502020204030204" pitchFamily="34" charset="0"/>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Dikdörtgen 4">
            <a:extLst>
              <a:ext uri="{FF2B5EF4-FFF2-40B4-BE49-F238E27FC236}">
                <a16:creationId xmlns:a16="http://schemas.microsoft.com/office/drawing/2014/main" id="{0CA97448-E9FE-56E1-BF52-89F3EF520112}"/>
              </a:ext>
            </a:extLst>
          </p:cNvPr>
          <p:cNvSpPr>
            <a:spLocks noChangeArrowheads="1"/>
          </p:cNvSpPr>
          <p:nvPr/>
        </p:nvSpPr>
        <p:spPr bwMode="auto">
          <a:xfrm>
            <a:off x="179388" y="1412875"/>
            <a:ext cx="8785225" cy="3478213"/>
          </a:xfrm>
          <a:prstGeom prst="rect">
            <a:avLst/>
          </a:prstGeom>
          <a:noFill/>
          <a:ln>
            <a:noFill/>
          </a:ln>
        </p:spPr>
        <p:txBody>
          <a:bodyPr>
            <a:spAutoFit/>
          </a:bodyPr>
          <a:lstStyle>
            <a:lvl1pPr marL="5857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buFont typeface="Calibri Light" panose="020F0302020204030204" pitchFamily="34" charset="0"/>
              <a:buAutoNum type="arabicPeriod"/>
              <a:defRPr/>
            </a:pPr>
            <a:endParaRPr lang="tr-TR" altLang="tr-TR" sz="2000">
              <a:latin typeface="Calibri" panose="020F0502020204030204" pitchFamily="34" charset="0"/>
              <a:cs typeface="Times New Roman" panose="02020603050405020304" pitchFamily="18" charset="0"/>
            </a:endParaRPr>
          </a:p>
          <a:p>
            <a:pPr marL="928688" indent="-342900" algn="just">
              <a:buFont typeface="Arial" panose="020B0604020202020204" pitchFamily="34" charset="0"/>
              <a:buChar char="•"/>
              <a:defRPr/>
            </a:pPr>
            <a:r>
              <a:rPr lang="tr-TR" altLang="tr-TR" sz="2000">
                <a:solidFill>
                  <a:srgbClr val="000000"/>
                </a:solidFill>
                <a:latin typeface="Calibri" panose="020F0502020204030204" pitchFamily="34" charset="0"/>
                <a:cs typeface="Times New Roman" panose="02020603050405020304" pitchFamily="18" charset="0"/>
              </a:rPr>
              <a:t>Asit, baz ve solventleri aynı rafta saklamayınız. </a:t>
            </a:r>
          </a:p>
          <a:p>
            <a:pPr algn="just">
              <a:buFont typeface="Calibri Light" panose="020F0302020204030204" pitchFamily="34" charset="0"/>
              <a:buAutoNum type="arabicPeriod"/>
              <a:defRPr/>
            </a:pPr>
            <a:endParaRPr lang="tr-TR" altLang="tr-TR" sz="2000">
              <a:latin typeface="Calibri" panose="020F0502020204030204" pitchFamily="34" charset="0"/>
              <a:cs typeface="Times New Roman" panose="02020603050405020304" pitchFamily="18" charset="0"/>
            </a:endParaRPr>
          </a:p>
          <a:p>
            <a:pPr marL="928688" indent="-342900" algn="just">
              <a:buFont typeface="Arial" panose="020B0604020202020204" pitchFamily="34" charset="0"/>
              <a:buChar char="•"/>
              <a:defRPr/>
            </a:pPr>
            <a:r>
              <a:rPr lang="tr-TR" altLang="tr-TR" sz="2000">
                <a:solidFill>
                  <a:srgbClr val="000000"/>
                </a:solidFill>
                <a:latin typeface="Calibri" panose="020F0502020204030204" pitchFamily="34" charset="0"/>
                <a:cs typeface="Times New Roman" panose="02020603050405020304" pitchFamily="18" charset="0"/>
              </a:rPr>
              <a:t>Çok ağır olan kimyasal şişeleri zemine yakın raflarda saklayınız.</a:t>
            </a:r>
          </a:p>
          <a:p>
            <a:pPr algn="just">
              <a:buFont typeface="Calibri Light" panose="020F0302020204030204" pitchFamily="34" charset="0"/>
              <a:buAutoNum type="arabicPeriod"/>
              <a:defRPr/>
            </a:pPr>
            <a:endParaRPr lang="tr-TR" altLang="tr-TR" sz="2000">
              <a:latin typeface="Calibri" panose="020F0502020204030204" pitchFamily="34" charset="0"/>
              <a:cs typeface="Times New Roman" panose="02020603050405020304" pitchFamily="18" charset="0"/>
            </a:endParaRPr>
          </a:p>
          <a:p>
            <a:pPr marL="928688" indent="-342900" algn="just">
              <a:buFont typeface="Arial" panose="020B0604020202020204" pitchFamily="34" charset="0"/>
              <a:buChar char="•"/>
              <a:defRPr/>
            </a:pPr>
            <a:r>
              <a:rPr lang="tr-TR" altLang="tr-TR" sz="2000">
                <a:solidFill>
                  <a:srgbClr val="000000"/>
                </a:solidFill>
                <a:latin typeface="Calibri" panose="020F0502020204030204" pitchFamily="34" charset="0"/>
                <a:cs typeface="Times New Roman" panose="02020603050405020304" pitchFamily="18" charset="0"/>
              </a:rPr>
              <a:t>H</a:t>
            </a:r>
            <a:r>
              <a:rPr lang="tr-TR" altLang="tr-TR" sz="2000" baseline="-25000">
                <a:solidFill>
                  <a:srgbClr val="000000"/>
                </a:solidFill>
                <a:latin typeface="Calibri" panose="020F0502020204030204" pitchFamily="34" charset="0"/>
                <a:cs typeface="Times New Roman" panose="02020603050405020304" pitchFamily="18" charset="0"/>
              </a:rPr>
              <a:t>2</a:t>
            </a:r>
            <a:r>
              <a:rPr lang="tr-TR" altLang="tr-TR" sz="2000">
                <a:solidFill>
                  <a:srgbClr val="000000"/>
                </a:solidFill>
                <a:latin typeface="Calibri" panose="020F0502020204030204" pitchFamily="34" charset="0"/>
                <a:cs typeface="Times New Roman" panose="02020603050405020304" pitchFamily="18" charset="0"/>
              </a:rPr>
              <a:t>O</a:t>
            </a:r>
            <a:r>
              <a:rPr lang="tr-TR" altLang="tr-TR" sz="2000" baseline="-25000">
                <a:solidFill>
                  <a:srgbClr val="000000"/>
                </a:solidFill>
                <a:latin typeface="Calibri" panose="020F0502020204030204" pitchFamily="34" charset="0"/>
                <a:cs typeface="Times New Roman" panose="02020603050405020304" pitchFamily="18" charset="0"/>
              </a:rPr>
              <a:t>2</a:t>
            </a:r>
            <a:r>
              <a:rPr lang="tr-TR" altLang="tr-TR" sz="2000">
                <a:solidFill>
                  <a:srgbClr val="000000"/>
                </a:solidFill>
                <a:latin typeface="Calibri" panose="020F0502020204030204" pitchFamily="34" charset="0"/>
                <a:cs typeface="Times New Roman" panose="02020603050405020304" pitchFamily="18" charset="0"/>
              </a:rPr>
              <a:t> ile asitleri yan yana saklamayınız.</a:t>
            </a:r>
          </a:p>
          <a:p>
            <a:pPr algn="just">
              <a:buFont typeface="Calibri Light" panose="020F0302020204030204" pitchFamily="34" charset="0"/>
              <a:buAutoNum type="arabicPeriod"/>
              <a:defRPr/>
            </a:pPr>
            <a:endParaRPr lang="tr-TR" altLang="tr-TR" sz="2000">
              <a:latin typeface="Calibri" panose="020F0502020204030204" pitchFamily="34" charset="0"/>
              <a:cs typeface="Times New Roman" panose="02020603050405020304" pitchFamily="18" charset="0"/>
            </a:endParaRPr>
          </a:p>
          <a:p>
            <a:pPr marL="928688" indent="-342900" algn="just">
              <a:buFont typeface="Arial" panose="020B0604020202020204" pitchFamily="34" charset="0"/>
              <a:buChar char="•"/>
              <a:defRPr/>
            </a:pPr>
            <a:r>
              <a:rPr lang="tr-TR" altLang="tr-TR" sz="2000">
                <a:solidFill>
                  <a:srgbClr val="000000"/>
                </a:solidFill>
                <a:latin typeface="Calibri" panose="020F0502020204030204" pitchFamily="34" charset="0"/>
                <a:cs typeface="Times New Roman" panose="02020603050405020304" pitchFamily="18" charset="0"/>
              </a:rPr>
              <a:t>Kimyasal şişeleri el ile taşınırken, iki el kullanılmalı, bir el kapaktan sıkıca tutarken, diğeri ile şişenin altından kavranmalıdır. Desikatör taşınırken mutlaka kapak ve ana kısım birlikte tutulmalıdır. Desikatör kapakları ara sıra vazelin ile yağlanmalıdır.</a:t>
            </a:r>
            <a:endParaRPr lang="tr-TR" altLang="tr-TR" sz="2000">
              <a:latin typeface="Calibri" panose="020F0502020204030204" pitchFamily="34"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a:extLst>
              <a:ext uri="{FF2B5EF4-FFF2-40B4-BE49-F238E27FC236}">
                <a16:creationId xmlns:a16="http://schemas.microsoft.com/office/drawing/2014/main" id="{B3284BC1-D41C-2C8E-332C-1EFA4136873F}"/>
              </a:ext>
            </a:extLst>
          </p:cNvPr>
          <p:cNvSpPr>
            <a:spLocks noGrp="1" noChangeArrowheads="1"/>
          </p:cNvSpPr>
          <p:nvPr>
            <p:ph type="ctrTitle"/>
          </p:nvPr>
        </p:nvSpPr>
        <p:spPr>
          <a:xfrm>
            <a:off x="684213" y="1773239"/>
            <a:ext cx="7704211" cy="2015802"/>
          </a:xfrm>
        </p:spPr>
        <p:txBody>
          <a:bodyPr/>
          <a:lstStyle/>
          <a:p>
            <a:pPr algn="just" eaLnBrk="1" hangingPunct="1">
              <a:defRPr/>
            </a:pPr>
            <a:r>
              <a:rPr lang="tr-TR" altLang="x-none" sz="2800" b="1" dirty="0">
                <a:latin typeface="+mn-lt"/>
                <a:ea typeface="ＭＳ Ｐゴシック" charset="-128"/>
              </a:rPr>
              <a:t>Temiz Oda ve Kimya odasında en çok bulunan kimyasalların </a:t>
            </a:r>
            <a:r>
              <a:rPr lang="tr-TR" altLang="x-none" sz="2800" b="1" dirty="0" err="1">
                <a:latin typeface="+mn-lt"/>
                <a:ea typeface="ＭＳ Ｐゴシック" charset="-128"/>
              </a:rPr>
              <a:t>piktogramlı</a:t>
            </a:r>
            <a:r>
              <a:rPr lang="tr-TR" altLang="x-none" sz="2800" b="1" dirty="0">
                <a:latin typeface="+mn-lt"/>
                <a:ea typeface="ＭＳ Ｐゴシック" charset="-128"/>
              </a:rPr>
              <a:t> bir listesini temiz oda kitapçığında bulabilirsiniz.</a:t>
            </a:r>
            <a:endParaRPr lang="tr-TR" altLang="x-none" sz="2400" dirty="0">
              <a:latin typeface="+mn-lt"/>
              <a:ea typeface="ＭＳ Ｐゴシック"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CEA8AB02-3078-1BE5-DE39-EC3D73DDA0A0}"/>
              </a:ext>
            </a:extLst>
          </p:cNvPr>
          <p:cNvSpPr>
            <a:spLocks noGrp="1"/>
          </p:cNvSpPr>
          <p:nvPr>
            <p:ph idx="1"/>
          </p:nvPr>
        </p:nvSpPr>
        <p:spPr>
          <a:xfrm>
            <a:off x="228600" y="228600"/>
            <a:ext cx="8664575" cy="3505200"/>
          </a:xfrm>
        </p:spPr>
        <p:txBody>
          <a:bodyPr/>
          <a:lstStyle/>
          <a:p>
            <a:pPr marL="609600" indent="-609600" algn="just" eaLnBrk="1" hangingPunct="1">
              <a:lnSpc>
                <a:spcPct val="120000"/>
              </a:lnSpc>
            </a:pPr>
            <a:r>
              <a:rPr lang="tr-TR" altLang="tr-TR" sz="2800">
                <a:solidFill>
                  <a:srgbClr val="FF0000"/>
                </a:solidFill>
                <a:latin typeface="Arial" panose="020B0604020202020204" pitchFamily="34" charset="0"/>
              </a:rPr>
              <a:t>Üç Yollu Puar: </a:t>
            </a:r>
            <a:r>
              <a:rPr lang="tr-TR" altLang="tr-TR" sz="2800">
                <a:latin typeface="Arial" panose="020B0604020202020204" pitchFamily="34" charset="0"/>
              </a:rPr>
              <a:t>Tüm pipet türlerine uygulanabilir. Puarda, parmakla baskı uygulanarak kontrol edilebilen üç cam top bulunur. </a:t>
            </a:r>
          </a:p>
          <a:p>
            <a:pPr marL="990600" lvl="1" indent="-533400" algn="just" eaLnBrk="1" hangingPunct="1">
              <a:lnSpc>
                <a:spcPct val="120000"/>
              </a:lnSpc>
              <a:buClr>
                <a:schemeClr val="accent2"/>
              </a:buClr>
              <a:buSzPct val="85000"/>
              <a:buFont typeface="Wingdings" pitchFamily="2" charset="2"/>
              <a:buAutoNum type="alphaUcPeriod"/>
            </a:pPr>
            <a:r>
              <a:rPr lang="tr-TR" altLang="tr-TR" sz="2400">
                <a:latin typeface="Arial" panose="020B0604020202020204" pitchFamily="34" charset="0"/>
              </a:rPr>
              <a:t>vakum oluşturma,</a:t>
            </a:r>
          </a:p>
          <a:p>
            <a:pPr marL="990600" lvl="1" indent="-533400" algn="just" eaLnBrk="1" hangingPunct="1">
              <a:lnSpc>
                <a:spcPct val="120000"/>
              </a:lnSpc>
              <a:buClr>
                <a:schemeClr val="accent2"/>
              </a:buClr>
              <a:buSzPct val="85000"/>
              <a:buFont typeface="Wingdings" pitchFamily="2" charset="2"/>
              <a:buAutoNum type="alphaUcPeriod"/>
            </a:pPr>
            <a:r>
              <a:rPr lang="tr-TR" altLang="tr-TR" sz="2400">
                <a:latin typeface="Arial" panose="020B0604020202020204" pitchFamily="34" charset="0"/>
              </a:rPr>
              <a:t>pipeti doldurma, </a:t>
            </a:r>
          </a:p>
          <a:p>
            <a:pPr marL="990600" lvl="1" indent="-533400" algn="just" eaLnBrk="1" hangingPunct="1">
              <a:lnSpc>
                <a:spcPct val="120000"/>
              </a:lnSpc>
              <a:buClr>
                <a:schemeClr val="accent2"/>
              </a:buClr>
              <a:buSzPct val="85000"/>
              <a:buFont typeface="Wingdings" pitchFamily="2" charset="2"/>
              <a:buAutoNum type="alphaUcPeriod"/>
            </a:pPr>
            <a:r>
              <a:rPr lang="tr-TR" altLang="tr-TR" sz="2400">
                <a:latin typeface="Arial" panose="020B0604020202020204" pitchFamily="34" charset="0"/>
              </a:rPr>
              <a:t>sıvıyı boşaltma </a:t>
            </a:r>
          </a:p>
          <a:p>
            <a:pPr marL="609600" indent="-609600" algn="just" eaLnBrk="1" hangingPunct="1">
              <a:lnSpc>
                <a:spcPct val="120000"/>
              </a:lnSpc>
            </a:pPr>
            <a:endParaRPr lang="tr-TR" altLang="tr-TR" sz="2800">
              <a:latin typeface="Arial" panose="020B0604020202020204" pitchFamily="34" charset="0"/>
            </a:endParaRPr>
          </a:p>
        </p:txBody>
      </p:sp>
      <p:sp>
        <p:nvSpPr>
          <p:cNvPr id="29698" name="5 Slayt Numarası Yer Tutucusu">
            <a:extLst>
              <a:ext uri="{FF2B5EF4-FFF2-40B4-BE49-F238E27FC236}">
                <a16:creationId xmlns:a16="http://schemas.microsoft.com/office/drawing/2014/main" id="{2BA8EDF7-0A4D-077B-5F96-231ACC47410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0C30F873-07CC-4A47-99A1-81B05FEE2B8F}" type="slidenum">
              <a:rPr lang="tr-TR" altLang="tr-TR"/>
              <a:pPr lvl="1"/>
              <a:t>7</a:t>
            </a:fld>
            <a:endParaRPr lang="tr-TR" altLang="tr-TR">
              <a:latin typeface="Times New Roman" panose="02020603050405020304" pitchFamily="18" charset="0"/>
            </a:endParaRPr>
          </a:p>
        </p:txBody>
      </p:sp>
      <p:grpSp>
        <p:nvGrpSpPr>
          <p:cNvPr id="29699" name="Group 6">
            <a:extLst>
              <a:ext uri="{FF2B5EF4-FFF2-40B4-BE49-F238E27FC236}">
                <a16:creationId xmlns:a16="http://schemas.microsoft.com/office/drawing/2014/main" id="{438C8E76-F589-F3E6-C9E4-C317DA0D3BB8}"/>
              </a:ext>
            </a:extLst>
          </p:cNvPr>
          <p:cNvGrpSpPr>
            <a:grpSpLocks/>
          </p:cNvGrpSpPr>
          <p:nvPr/>
        </p:nvGrpSpPr>
        <p:grpSpPr bwMode="auto">
          <a:xfrm>
            <a:off x="3962400" y="1981200"/>
            <a:ext cx="5181600" cy="1600200"/>
            <a:chOff x="2496" y="1296"/>
            <a:chExt cx="3264" cy="1008"/>
          </a:xfrm>
        </p:grpSpPr>
        <p:sp>
          <p:nvSpPr>
            <p:cNvPr id="29708" name="AutoShape 4">
              <a:extLst>
                <a:ext uri="{FF2B5EF4-FFF2-40B4-BE49-F238E27FC236}">
                  <a16:creationId xmlns:a16="http://schemas.microsoft.com/office/drawing/2014/main" id="{5D1945E8-1CE4-7FAB-3A0F-B1194261A25F}"/>
                </a:ext>
              </a:extLst>
            </p:cNvPr>
            <p:cNvSpPr>
              <a:spLocks/>
            </p:cNvSpPr>
            <p:nvPr/>
          </p:nvSpPr>
          <p:spPr bwMode="auto">
            <a:xfrm>
              <a:off x="2496" y="1296"/>
              <a:ext cx="96" cy="1008"/>
            </a:xfrm>
            <a:prstGeom prst="rightBrace">
              <a:avLst>
                <a:gd name="adj1" fmla="val 87500"/>
                <a:gd name="adj2" fmla="val 50000"/>
              </a:avLst>
            </a:prstGeom>
            <a:noFill/>
            <a:ln w="254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kumimoji="1" lang="tr-TR" altLang="tr-TR">
                <a:latin typeface="Times New Roman" panose="02020603050405020304" pitchFamily="18" charset="0"/>
              </a:endParaRPr>
            </a:p>
          </p:txBody>
        </p:sp>
        <p:sp>
          <p:nvSpPr>
            <p:cNvPr id="29709" name="Text Box 5">
              <a:extLst>
                <a:ext uri="{FF2B5EF4-FFF2-40B4-BE49-F238E27FC236}">
                  <a16:creationId xmlns:a16="http://schemas.microsoft.com/office/drawing/2014/main" id="{A26ECF17-2BE7-63B0-8963-933A4416F8E7}"/>
                </a:ext>
              </a:extLst>
            </p:cNvPr>
            <p:cNvSpPr txBox="1">
              <a:spLocks noChangeArrowheads="1"/>
            </p:cNvSpPr>
            <p:nvPr/>
          </p:nvSpPr>
          <p:spPr bwMode="auto">
            <a:xfrm>
              <a:off x="2688" y="1488"/>
              <a:ext cx="307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tr-TR" altLang="tr-TR" sz="2800"/>
                <a:t>fonksiyonları için uygun </a:t>
              </a:r>
            </a:p>
            <a:p>
              <a:pPr eaLnBrk="1" hangingPunct="1"/>
              <a:r>
                <a:rPr lang="tr-TR" altLang="tr-TR" sz="2800"/>
                <a:t>vanaya basmanız yeterlidir</a:t>
              </a:r>
              <a:r>
                <a:rPr lang="tr-TR" altLang="tr-TR">
                  <a:latin typeface="Times New Roman" panose="02020603050405020304" pitchFamily="18" charset="0"/>
                </a:rPr>
                <a:t>.</a:t>
              </a:r>
            </a:p>
          </p:txBody>
        </p:sp>
      </p:grpSp>
      <p:grpSp>
        <p:nvGrpSpPr>
          <p:cNvPr id="29700" name="Group 13">
            <a:extLst>
              <a:ext uri="{FF2B5EF4-FFF2-40B4-BE49-F238E27FC236}">
                <a16:creationId xmlns:a16="http://schemas.microsoft.com/office/drawing/2014/main" id="{66D4CF35-E9FA-9117-9C78-16B2C26346E9}"/>
              </a:ext>
            </a:extLst>
          </p:cNvPr>
          <p:cNvGrpSpPr>
            <a:grpSpLocks/>
          </p:cNvGrpSpPr>
          <p:nvPr/>
        </p:nvGrpSpPr>
        <p:grpSpPr bwMode="auto">
          <a:xfrm>
            <a:off x="4648200" y="3429000"/>
            <a:ext cx="2741613" cy="3429000"/>
            <a:chOff x="2928" y="2160"/>
            <a:chExt cx="1727" cy="2160"/>
          </a:xfrm>
        </p:grpSpPr>
        <p:pic>
          <p:nvPicPr>
            <p:cNvPr id="29701" name="Picture 3" descr="004_02_001">
              <a:extLst>
                <a:ext uri="{FF2B5EF4-FFF2-40B4-BE49-F238E27FC236}">
                  <a16:creationId xmlns:a16="http://schemas.microsoft.com/office/drawing/2014/main" id="{9D1163EC-888C-B6ED-706E-809416277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2160"/>
              <a:ext cx="1727" cy="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Text Box 7">
              <a:extLst>
                <a:ext uri="{FF2B5EF4-FFF2-40B4-BE49-F238E27FC236}">
                  <a16:creationId xmlns:a16="http://schemas.microsoft.com/office/drawing/2014/main" id="{F9A4ECBD-96E9-30EA-4755-80D8F743500F}"/>
                </a:ext>
              </a:extLst>
            </p:cNvPr>
            <p:cNvSpPr txBox="1">
              <a:spLocks noChangeArrowheads="1"/>
            </p:cNvSpPr>
            <p:nvPr/>
          </p:nvSpPr>
          <p:spPr bwMode="auto">
            <a:xfrm>
              <a:off x="2976" y="2496"/>
              <a:ext cx="240" cy="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tr-TR" altLang="tr-TR" sz="2300">
                  <a:solidFill>
                    <a:schemeClr val="hlink"/>
                  </a:solidFill>
                </a:rPr>
                <a:t>A</a:t>
              </a:r>
            </a:p>
          </p:txBody>
        </p:sp>
        <p:sp>
          <p:nvSpPr>
            <p:cNvPr id="29703" name="Text Box 8">
              <a:extLst>
                <a:ext uri="{FF2B5EF4-FFF2-40B4-BE49-F238E27FC236}">
                  <a16:creationId xmlns:a16="http://schemas.microsoft.com/office/drawing/2014/main" id="{0796755C-0C07-8A6D-EC17-5069204A0255}"/>
                </a:ext>
              </a:extLst>
            </p:cNvPr>
            <p:cNvSpPr txBox="1">
              <a:spLocks noChangeArrowheads="1"/>
            </p:cNvSpPr>
            <p:nvPr/>
          </p:nvSpPr>
          <p:spPr bwMode="auto">
            <a:xfrm>
              <a:off x="4368" y="3456"/>
              <a:ext cx="240" cy="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tr-TR" altLang="tr-TR" sz="2400">
                  <a:solidFill>
                    <a:schemeClr val="hlink"/>
                  </a:solidFill>
                </a:rPr>
                <a:t>B</a:t>
              </a:r>
              <a:endParaRPr kumimoji="1" lang="tr-TR" altLang="tr-TR" sz="2300">
                <a:solidFill>
                  <a:schemeClr val="hlink"/>
                </a:solidFill>
              </a:endParaRPr>
            </a:p>
            <a:p>
              <a:pPr eaLnBrk="1" hangingPunct="1">
                <a:spcBef>
                  <a:spcPct val="50000"/>
                </a:spcBef>
              </a:pPr>
              <a:endParaRPr kumimoji="1" lang="tr-TR" altLang="tr-TR" sz="2400">
                <a:solidFill>
                  <a:schemeClr val="hlink"/>
                </a:solidFill>
              </a:endParaRPr>
            </a:p>
          </p:txBody>
        </p:sp>
        <p:sp>
          <p:nvSpPr>
            <p:cNvPr id="29704" name="Text Box 9">
              <a:extLst>
                <a:ext uri="{FF2B5EF4-FFF2-40B4-BE49-F238E27FC236}">
                  <a16:creationId xmlns:a16="http://schemas.microsoft.com/office/drawing/2014/main" id="{7FA324F0-4D88-1225-C5D2-01662C251A0A}"/>
                </a:ext>
              </a:extLst>
            </p:cNvPr>
            <p:cNvSpPr txBox="1">
              <a:spLocks noChangeArrowheads="1"/>
            </p:cNvSpPr>
            <p:nvPr/>
          </p:nvSpPr>
          <p:spPr bwMode="auto">
            <a:xfrm>
              <a:off x="3264" y="403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kumimoji="1" lang="tr-TR" altLang="tr-TR" sz="2400">
                  <a:solidFill>
                    <a:schemeClr val="hlink"/>
                  </a:solidFill>
                </a:rPr>
                <a:t> </a:t>
              </a:r>
              <a:r>
                <a:rPr kumimoji="1" lang="tr-TR" altLang="tr-TR" sz="2300">
                  <a:solidFill>
                    <a:schemeClr val="hlink"/>
                  </a:solidFill>
                </a:rPr>
                <a:t>C</a:t>
              </a:r>
            </a:p>
          </p:txBody>
        </p:sp>
        <p:sp>
          <p:nvSpPr>
            <p:cNvPr id="29705" name="Line 10">
              <a:extLst>
                <a:ext uri="{FF2B5EF4-FFF2-40B4-BE49-F238E27FC236}">
                  <a16:creationId xmlns:a16="http://schemas.microsoft.com/office/drawing/2014/main" id="{D6F65777-3D82-06A7-F451-88952CCFCF65}"/>
                </a:ext>
              </a:extLst>
            </p:cNvPr>
            <p:cNvSpPr>
              <a:spLocks noChangeShapeType="1"/>
            </p:cNvSpPr>
            <p:nvPr/>
          </p:nvSpPr>
          <p:spPr bwMode="auto">
            <a:xfrm>
              <a:off x="3168" y="2640"/>
              <a:ext cx="528" cy="0"/>
            </a:xfrm>
            <a:prstGeom prst="line">
              <a:avLst/>
            </a:prstGeom>
            <a:noFill/>
            <a:ln w="31750">
              <a:solidFill>
                <a:schemeClr val="hlink"/>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9706" name="Line 11">
              <a:extLst>
                <a:ext uri="{FF2B5EF4-FFF2-40B4-BE49-F238E27FC236}">
                  <a16:creationId xmlns:a16="http://schemas.microsoft.com/office/drawing/2014/main" id="{0595CC23-3649-E8C1-F27D-D82EC98B454D}"/>
                </a:ext>
              </a:extLst>
            </p:cNvPr>
            <p:cNvSpPr>
              <a:spLocks noChangeShapeType="1"/>
            </p:cNvSpPr>
            <p:nvPr/>
          </p:nvSpPr>
          <p:spPr bwMode="auto">
            <a:xfrm>
              <a:off x="3984" y="3600"/>
              <a:ext cx="384" cy="0"/>
            </a:xfrm>
            <a:prstGeom prst="line">
              <a:avLst/>
            </a:prstGeom>
            <a:noFill/>
            <a:ln w="31750">
              <a:solidFill>
                <a:schemeClr val="hlink"/>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29707" name="Line 12">
              <a:extLst>
                <a:ext uri="{FF2B5EF4-FFF2-40B4-BE49-F238E27FC236}">
                  <a16:creationId xmlns:a16="http://schemas.microsoft.com/office/drawing/2014/main" id="{9FCFB09A-E664-FB40-BE13-63531902B59E}"/>
                </a:ext>
              </a:extLst>
            </p:cNvPr>
            <p:cNvSpPr>
              <a:spLocks noChangeShapeType="1"/>
            </p:cNvSpPr>
            <p:nvPr/>
          </p:nvSpPr>
          <p:spPr bwMode="auto">
            <a:xfrm>
              <a:off x="3456" y="3888"/>
              <a:ext cx="0" cy="192"/>
            </a:xfrm>
            <a:prstGeom prst="line">
              <a:avLst/>
            </a:prstGeom>
            <a:noFill/>
            <a:ln w="31750">
              <a:solidFill>
                <a:schemeClr val="hlink"/>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1" name="Resim 5">
            <a:extLst>
              <a:ext uri="{FF2B5EF4-FFF2-40B4-BE49-F238E27FC236}">
                <a16:creationId xmlns:a16="http://schemas.microsoft.com/office/drawing/2014/main" id="{C8C8859F-B4F7-2A1F-F145-3C5D43E7FBC9}"/>
              </a:ext>
            </a:extLst>
          </p:cNvPr>
          <p:cNvPicPr>
            <a:picLocks noChangeAspect="1"/>
          </p:cNvPicPr>
          <p:nvPr/>
        </p:nvPicPr>
        <p:blipFill>
          <a:blip r:embed="rId2">
            <a:extLst>
              <a:ext uri="{28A0092B-C50C-407E-A947-70E740481C1C}">
                <a14:useLocalDpi xmlns:a14="http://schemas.microsoft.com/office/drawing/2010/main" val="0"/>
              </a:ext>
            </a:extLst>
          </a:blip>
          <a:srcRect t="-381" r="1765" b="2859"/>
          <a:stretch>
            <a:fillRect/>
          </a:stretch>
        </p:blipFill>
        <p:spPr bwMode="auto">
          <a:xfrm>
            <a:off x="333375" y="260350"/>
            <a:ext cx="6286500" cy="357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2" name="Resim 8">
            <a:extLst>
              <a:ext uri="{FF2B5EF4-FFF2-40B4-BE49-F238E27FC236}">
                <a16:creationId xmlns:a16="http://schemas.microsoft.com/office/drawing/2014/main" id="{78CB68EB-6491-9195-F7F6-0DC0A46628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3375" y="3938588"/>
            <a:ext cx="6286500"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5" name="Resim 4">
            <a:extLst>
              <a:ext uri="{FF2B5EF4-FFF2-40B4-BE49-F238E27FC236}">
                <a16:creationId xmlns:a16="http://schemas.microsoft.com/office/drawing/2014/main" id="{2D72816B-5256-89BD-573E-50E885B63B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23825"/>
            <a:ext cx="6273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6" name="Resim 6">
            <a:extLst>
              <a:ext uri="{FF2B5EF4-FFF2-40B4-BE49-F238E27FC236}">
                <a16:creationId xmlns:a16="http://schemas.microsoft.com/office/drawing/2014/main" id="{14542693-AB74-DD5A-8F8D-EB643CBE003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266825"/>
            <a:ext cx="641350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07" name="Resim 7">
            <a:extLst>
              <a:ext uri="{FF2B5EF4-FFF2-40B4-BE49-F238E27FC236}">
                <a16:creationId xmlns:a16="http://schemas.microsoft.com/office/drawing/2014/main" id="{D0520BDD-71AC-210D-2B08-93D5D4F2866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825" y="4856163"/>
            <a:ext cx="63500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56DB5B-AC10-A2C5-7FE2-0027229FA45D}"/>
              </a:ext>
            </a:extLst>
          </p:cNvPr>
          <p:cNvSpPr>
            <a:spLocks noGrp="1"/>
          </p:cNvSpPr>
          <p:nvPr>
            <p:ph type="title"/>
          </p:nvPr>
        </p:nvSpPr>
        <p:spPr>
          <a:xfrm>
            <a:off x="900113" y="1773238"/>
            <a:ext cx="7416800" cy="2735882"/>
          </a:xfrm>
        </p:spPr>
        <p:txBody>
          <a:bodyPr/>
          <a:lstStyle/>
          <a:p>
            <a:pPr>
              <a:defRPr/>
            </a:pPr>
            <a:r>
              <a:rPr lang="tr-TR" sz="2800" b="1" dirty="0">
                <a:latin typeface="+mn-lt"/>
              </a:rPr>
              <a:t>Kimyasal Listesi</a:t>
            </a:r>
            <a:br>
              <a:rPr lang="tr-TR" sz="2800" b="1" dirty="0">
                <a:latin typeface="+mn-lt"/>
              </a:rPr>
            </a:br>
            <a:r>
              <a:rPr lang="tr-TR" sz="2400" b="1" dirty="0">
                <a:latin typeface="+mn-lt"/>
              </a:rPr>
              <a:t> </a:t>
            </a:r>
            <a:br>
              <a:rPr lang="tr-TR" sz="2400" b="1" dirty="0">
                <a:latin typeface="+mn-lt"/>
              </a:rPr>
            </a:br>
            <a:r>
              <a:rPr lang="tr-TR" sz="2400" dirty="0">
                <a:latin typeface="+mn-lt"/>
              </a:rPr>
              <a:t>Laboratuvarlarımızda bulunan kimyasal listesi grup NAS Server içerisinde yer almaktadır.</a:t>
            </a:r>
            <a:br>
              <a:rPr lang="tr-TR" sz="2400" dirty="0">
                <a:latin typeface="+mn-lt"/>
              </a:rPr>
            </a:br>
            <a:br>
              <a:rPr lang="tr-TR" sz="2400" dirty="0">
                <a:latin typeface="+mn-lt"/>
              </a:rPr>
            </a:br>
            <a:r>
              <a:rPr lang="tr-TR" sz="2400" b="1" dirty="0">
                <a:latin typeface="+mn-lt"/>
              </a:rPr>
              <a:t>\\</a:t>
            </a:r>
            <a:r>
              <a:rPr lang="tr-TR" sz="2400" b="1" dirty="0" err="1">
                <a:latin typeface="+mn-lt"/>
              </a:rPr>
              <a:t>nanoopto</a:t>
            </a:r>
            <a:r>
              <a:rPr lang="tr-TR" sz="2400" b="1" dirty="0">
                <a:latin typeface="+mn-lt"/>
              </a:rPr>
              <a:t>\SARF\Kimyasal Stok Takip Listesi </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D5F49E-71AF-925A-5D87-090ED648EB9C}"/>
              </a:ext>
            </a:extLst>
          </p:cNvPr>
          <p:cNvSpPr>
            <a:spLocks noGrp="1"/>
          </p:cNvSpPr>
          <p:nvPr>
            <p:ph type="title"/>
          </p:nvPr>
        </p:nvSpPr>
        <p:spPr>
          <a:xfrm>
            <a:off x="900113" y="1773238"/>
            <a:ext cx="7416800" cy="2016125"/>
          </a:xfrm>
        </p:spPr>
        <p:txBody>
          <a:bodyPr/>
          <a:lstStyle/>
          <a:p>
            <a:pPr>
              <a:defRPr/>
            </a:pPr>
            <a:r>
              <a:rPr lang="tr-TR" sz="3600" b="1" dirty="0">
                <a:latin typeface="+mn-lt"/>
              </a:rPr>
              <a:t>Önemli Notlar</a:t>
            </a:r>
            <a:br>
              <a:rPr lang="tr-TR" sz="3600" b="1" dirty="0">
                <a:latin typeface="+mn-lt"/>
              </a:rPr>
            </a:br>
            <a:endParaRPr lang="tr-TR" sz="3600" dirty="0">
              <a:latin typeface="+mn-l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Dikdörtgen 4">
            <a:extLst>
              <a:ext uri="{FF2B5EF4-FFF2-40B4-BE49-F238E27FC236}">
                <a16:creationId xmlns:a16="http://schemas.microsoft.com/office/drawing/2014/main" id="{EAE71011-8A38-A573-5AAC-D92A1B092E76}"/>
              </a:ext>
            </a:extLst>
          </p:cNvPr>
          <p:cNvSpPr>
            <a:spLocks noChangeArrowheads="1"/>
          </p:cNvSpPr>
          <p:nvPr/>
        </p:nvSpPr>
        <p:spPr bwMode="auto">
          <a:xfrm>
            <a:off x="438150" y="1714500"/>
            <a:ext cx="835342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tabLst>
                <a:tab pos="179388" algn="l"/>
                <a:tab pos="1903413" algn="l"/>
              </a:tabLst>
              <a:defRPr>
                <a:solidFill>
                  <a:schemeClr val="tx1"/>
                </a:solidFill>
                <a:latin typeface="Arial" panose="020B0604020202020204" pitchFamily="34" charset="0"/>
              </a:defRPr>
            </a:lvl1pPr>
            <a:lvl2pPr marL="742950" indent="-285750">
              <a:tabLst>
                <a:tab pos="179388" algn="l"/>
                <a:tab pos="1903413" algn="l"/>
              </a:tabLst>
              <a:defRPr>
                <a:solidFill>
                  <a:schemeClr val="tx1"/>
                </a:solidFill>
                <a:latin typeface="Arial" panose="020B0604020202020204" pitchFamily="34" charset="0"/>
              </a:defRPr>
            </a:lvl2pPr>
            <a:lvl3pPr marL="1143000" indent="-228600">
              <a:tabLst>
                <a:tab pos="179388" algn="l"/>
                <a:tab pos="1903413" algn="l"/>
              </a:tabLst>
              <a:defRPr>
                <a:solidFill>
                  <a:schemeClr val="tx1"/>
                </a:solidFill>
                <a:latin typeface="Arial" panose="020B0604020202020204" pitchFamily="34" charset="0"/>
              </a:defRPr>
            </a:lvl3pPr>
            <a:lvl4pPr marL="1600200" indent="-228600">
              <a:tabLst>
                <a:tab pos="179388" algn="l"/>
                <a:tab pos="1903413" algn="l"/>
              </a:tabLst>
              <a:defRPr>
                <a:solidFill>
                  <a:schemeClr val="tx1"/>
                </a:solidFill>
                <a:latin typeface="Arial" panose="020B0604020202020204" pitchFamily="34" charset="0"/>
              </a:defRPr>
            </a:lvl4pPr>
            <a:lvl5pPr marL="2057400" indent="-228600">
              <a:tabLst>
                <a:tab pos="179388" algn="l"/>
                <a:tab pos="1903413" algn="l"/>
              </a:tabLst>
              <a:defRPr>
                <a:solidFill>
                  <a:schemeClr val="tx1"/>
                </a:solidFill>
                <a:latin typeface="Arial" panose="020B0604020202020204" pitchFamily="34" charset="0"/>
              </a:defRPr>
            </a:lvl5pPr>
            <a:lvl6pPr marL="2514600" indent="-228600" eaLnBrk="0" fontAlgn="base" hangingPunct="0">
              <a:spcBef>
                <a:spcPct val="0"/>
              </a:spcBef>
              <a:spcAft>
                <a:spcPct val="0"/>
              </a:spcAft>
              <a:tabLst>
                <a:tab pos="179388" algn="l"/>
                <a:tab pos="1903413" algn="l"/>
              </a:tabLst>
              <a:defRPr>
                <a:solidFill>
                  <a:schemeClr val="tx1"/>
                </a:solidFill>
                <a:latin typeface="Arial" panose="020B0604020202020204" pitchFamily="34" charset="0"/>
              </a:defRPr>
            </a:lvl6pPr>
            <a:lvl7pPr marL="2971800" indent="-228600" eaLnBrk="0" fontAlgn="base" hangingPunct="0">
              <a:spcBef>
                <a:spcPct val="0"/>
              </a:spcBef>
              <a:spcAft>
                <a:spcPct val="0"/>
              </a:spcAft>
              <a:tabLst>
                <a:tab pos="179388" algn="l"/>
                <a:tab pos="1903413" algn="l"/>
              </a:tabLst>
              <a:defRPr>
                <a:solidFill>
                  <a:schemeClr val="tx1"/>
                </a:solidFill>
                <a:latin typeface="Arial" panose="020B0604020202020204" pitchFamily="34" charset="0"/>
              </a:defRPr>
            </a:lvl7pPr>
            <a:lvl8pPr marL="3429000" indent="-228600" eaLnBrk="0" fontAlgn="base" hangingPunct="0">
              <a:spcBef>
                <a:spcPct val="0"/>
              </a:spcBef>
              <a:spcAft>
                <a:spcPct val="0"/>
              </a:spcAft>
              <a:tabLst>
                <a:tab pos="179388" algn="l"/>
                <a:tab pos="1903413" algn="l"/>
              </a:tabLst>
              <a:defRPr>
                <a:solidFill>
                  <a:schemeClr val="tx1"/>
                </a:solidFill>
                <a:latin typeface="Arial" panose="020B0604020202020204" pitchFamily="34" charset="0"/>
              </a:defRPr>
            </a:lvl8pPr>
            <a:lvl9pPr marL="3886200" indent="-228600" eaLnBrk="0" fontAlgn="base" hangingPunct="0">
              <a:spcBef>
                <a:spcPct val="0"/>
              </a:spcBef>
              <a:spcAft>
                <a:spcPct val="0"/>
              </a:spcAft>
              <a:tabLst>
                <a:tab pos="179388" algn="l"/>
                <a:tab pos="1903413" algn="l"/>
              </a:tabLst>
              <a:defRPr>
                <a:solidFill>
                  <a:schemeClr val="tx1"/>
                </a:solidFill>
                <a:latin typeface="Arial" panose="020B0604020202020204" pitchFamily="34" charset="0"/>
              </a:defRPr>
            </a:lvl9pPr>
          </a:lstStyle>
          <a:p>
            <a:pPr algn="just">
              <a:lnSpc>
                <a:spcPct val="150000"/>
              </a:lnSpc>
              <a:spcAft>
                <a:spcPts val="600"/>
              </a:spcAft>
              <a:buFont typeface="Arial" panose="020B0604020202020204" pitchFamily="34" charset="0"/>
              <a:buChar char="•"/>
            </a:pPr>
            <a:r>
              <a:rPr lang="tr-TR" altLang="tr-TR" sz="2000" dirty="0">
                <a:latin typeface="Calibri" panose="020F0502020204030204" pitchFamily="34" charset="0"/>
                <a:cs typeface="Times New Roman" panose="02020603050405020304" pitchFamily="18" charset="0"/>
              </a:rPr>
              <a:t>Nitrik Asit ve Hidrojen Peroksit oksitleyici kimyasallar sınıfına girer. Tahta ve kartondan kutularda saklamayınız. </a:t>
            </a:r>
          </a:p>
          <a:p>
            <a:pPr algn="just">
              <a:lnSpc>
                <a:spcPct val="150000"/>
              </a:lnSpc>
              <a:spcAft>
                <a:spcPts val="600"/>
              </a:spcAft>
              <a:buFont typeface="Arial" panose="020B0604020202020204" pitchFamily="34" charset="0"/>
              <a:buChar char="•"/>
            </a:pPr>
            <a:r>
              <a:rPr lang="tr-TR" altLang="tr-TR" sz="2000" dirty="0">
                <a:latin typeface="Calibri" panose="020F0502020204030204" pitchFamily="34" charset="0"/>
                <a:cs typeface="Times New Roman" panose="02020603050405020304" pitchFamily="18" charset="0"/>
              </a:rPr>
              <a:t>Asit ve bazları birbirinden ayrı tutunuz. Oksitleyici kimyasalları diğer kimyasallardan, özellikle yanıcı parlayıcı ve toksik malzemeleri ayrı tutunuz.</a:t>
            </a:r>
          </a:p>
          <a:p>
            <a:pPr algn="just">
              <a:lnSpc>
                <a:spcPct val="150000"/>
              </a:lnSpc>
              <a:spcAft>
                <a:spcPts val="600"/>
              </a:spcAft>
              <a:buFont typeface="Arial" panose="020B0604020202020204" pitchFamily="34" charset="0"/>
              <a:buChar char="•"/>
            </a:pPr>
            <a:r>
              <a:rPr lang="tr-TR" altLang="tr-TR" sz="2000" dirty="0">
                <a:latin typeface="Calibri" panose="020F0502020204030204" pitchFamily="34" charset="0"/>
                <a:cs typeface="Times New Roman" panose="02020603050405020304" pitchFamily="18" charset="0"/>
              </a:rPr>
              <a:t>Sıkıştırılmış gaz bulunan tüplerin ani sarsıntı ve düşme durumlarında çıkan gaz yayılımının yanında bir roket gibi patlama ihtimali olduğunu unutmayınız.</a:t>
            </a:r>
          </a:p>
        </p:txBody>
      </p:sp>
      <p:sp>
        <p:nvSpPr>
          <p:cNvPr id="102402" name="Dikdörtgen 1">
            <a:extLst>
              <a:ext uri="{FF2B5EF4-FFF2-40B4-BE49-F238E27FC236}">
                <a16:creationId xmlns:a16="http://schemas.microsoft.com/office/drawing/2014/main" id="{FC388CA1-6B45-00BF-EB56-2262094A5C77}"/>
              </a:ext>
            </a:extLst>
          </p:cNvPr>
          <p:cNvSpPr>
            <a:spLocks noChangeArrowheads="1"/>
          </p:cNvSpPr>
          <p:nvPr/>
        </p:nvSpPr>
        <p:spPr bwMode="auto">
          <a:xfrm>
            <a:off x="463550" y="333375"/>
            <a:ext cx="8353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pPr>
            <a:r>
              <a:rPr lang="en-US" altLang="tr-TR" b="1" i="1" u="sng">
                <a:solidFill>
                  <a:srgbClr val="000000"/>
                </a:solidFill>
                <a:latin typeface="Times New Roman" panose="02020603050405020304" pitchFamily="18" charset="0"/>
                <a:cs typeface="Times New Roman" panose="02020603050405020304" pitchFamily="18" charset="0"/>
              </a:rPr>
              <a:t>Önemli Notlar (bu notlar ayrıca temiz oda kitapçığında yer almaktadır)</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Dikdörtgen 4">
            <a:extLst>
              <a:ext uri="{FF2B5EF4-FFF2-40B4-BE49-F238E27FC236}">
                <a16:creationId xmlns:a16="http://schemas.microsoft.com/office/drawing/2014/main" id="{558BA67F-8BB8-C263-9E8F-A077E8618756}"/>
              </a:ext>
            </a:extLst>
          </p:cNvPr>
          <p:cNvSpPr>
            <a:spLocks noChangeArrowheads="1"/>
          </p:cNvSpPr>
          <p:nvPr/>
        </p:nvSpPr>
        <p:spPr bwMode="auto">
          <a:xfrm>
            <a:off x="359569" y="707231"/>
            <a:ext cx="8424862"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buFont typeface="Symbol" pitchFamily="2" charset="2"/>
              <a:buChar char=""/>
            </a:pPr>
            <a:endParaRPr lang="tr-TR" altLang="tr-TR" dirty="0">
              <a:latin typeface="Times New Roman" panose="02020603050405020304" pitchFamily="18" charset="0"/>
              <a:cs typeface="Times New Roman" panose="02020603050405020304" pitchFamily="18" charset="0"/>
            </a:endParaRPr>
          </a:p>
          <a:p>
            <a:pPr algn="just">
              <a:lnSpc>
                <a:spcPct val="150000"/>
              </a:lnSpc>
              <a:buFont typeface="Symbol" pitchFamily="2" charset="2"/>
              <a:buChar char=""/>
            </a:pPr>
            <a:r>
              <a:rPr lang="tr-TR" altLang="tr-TR" dirty="0" err="1">
                <a:solidFill>
                  <a:srgbClr val="000000"/>
                </a:solidFill>
                <a:latin typeface="Times New Roman" panose="02020603050405020304" pitchFamily="18" charset="0"/>
                <a:ea typeface="Calibri" panose="020F0502020204030204" pitchFamily="34" charset="0"/>
                <a:cs typeface="Calibri" panose="020F0502020204030204" pitchFamily="34" charset="0"/>
              </a:rPr>
              <a:t>Solventler</a:t>
            </a: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 toksik materyaldir. Temizleme için kimyasala dayanıklı yüksek emiciliğe sahip peçete/bezler kullanınız.</a:t>
            </a:r>
          </a:p>
          <a:p>
            <a:pPr algn="just">
              <a:lnSpc>
                <a:spcPct val="150000"/>
              </a:lnSpc>
              <a:buFont typeface="Symbol" pitchFamily="2" charset="2"/>
              <a:buChar char=""/>
            </a:pPr>
            <a:endParaRPr lang="tr-TR" altLang="tr-TR" dirty="0">
              <a:latin typeface="Times New Roman" panose="02020603050405020304" pitchFamily="18" charset="0"/>
              <a:cs typeface="Times New Roman" panose="02020603050405020304" pitchFamily="18" charset="0"/>
            </a:endParaRPr>
          </a:p>
          <a:p>
            <a:pPr algn="just">
              <a:lnSpc>
                <a:spcPct val="150000"/>
              </a:lnSpc>
              <a:buFont typeface="Symbol" pitchFamily="2" charset="2"/>
              <a:buChar char=""/>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Hidrojen Peroksit oksitleyici bir materyaldir. Yanıcı/parlayıcı kimyasallardan uzak tutunuz.</a:t>
            </a:r>
          </a:p>
          <a:p>
            <a:pPr algn="just">
              <a:lnSpc>
                <a:spcPct val="150000"/>
              </a:lnSpc>
              <a:buFont typeface="Symbol" pitchFamily="2" charset="2"/>
              <a:buChar char=""/>
            </a:pPr>
            <a:endParaRPr lang="tr-TR" altLang="tr-TR" dirty="0">
              <a:latin typeface="Times New Roman" panose="02020603050405020304" pitchFamily="18" charset="0"/>
              <a:cs typeface="Times New Roman" panose="02020603050405020304" pitchFamily="18" charset="0"/>
            </a:endParaRPr>
          </a:p>
          <a:p>
            <a:pPr algn="just">
              <a:lnSpc>
                <a:spcPct val="150000"/>
              </a:lnSpc>
              <a:buFont typeface="Symbol" pitchFamily="2" charset="2"/>
              <a:buChar char=""/>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Asitleri </a:t>
            </a:r>
            <a:r>
              <a:rPr lang="tr-TR" altLang="tr-TR" dirty="0" err="1">
                <a:solidFill>
                  <a:srgbClr val="000000"/>
                </a:solidFill>
                <a:latin typeface="Times New Roman" panose="02020603050405020304" pitchFamily="18" charset="0"/>
                <a:ea typeface="Calibri" panose="020F0502020204030204" pitchFamily="34" charset="0"/>
                <a:cs typeface="Calibri" panose="020F0502020204030204" pitchFamily="34" charset="0"/>
              </a:rPr>
              <a:t>solvent</a:t>
            </a: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 ve bazlardan uzak tutunuz. </a:t>
            </a:r>
          </a:p>
          <a:p>
            <a:pPr algn="just">
              <a:lnSpc>
                <a:spcPct val="150000"/>
              </a:lnSpc>
              <a:buFont typeface="Symbol" pitchFamily="2" charset="2"/>
              <a:buChar char=""/>
            </a:pPr>
            <a:endParaRPr lang="tr-TR" altLang="tr-TR" dirty="0">
              <a:latin typeface="Times New Roman" panose="02020603050405020304" pitchFamily="18" charset="0"/>
              <a:cs typeface="Times New Roman" panose="02020603050405020304" pitchFamily="18" charset="0"/>
            </a:endParaRPr>
          </a:p>
          <a:p>
            <a:pPr algn="just">
              <a:lnSpc>
                <a:spcPct val="150000"/>
              </a:lnSpc>
              <a:buFont typeface="Symbol" pitchFamily="2" charset="2"/>
              <a:buChar char=""/>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Temiz oda içerisinde bulunan </a:t>
            </a:r>
            <a:r>
              <a:rPr lang="tr-TR" altLang="tr-TR" dirty="0" err="1">
                <a:solidFill>
                  <a:srgbClr val="000000"/>
                </a:solidFill>
                <a:latin typeface="Times New Roman" panose="02020603050405020304" pitchFamily="18" charset="0"/>
                <a:ea typeface="Calibri" panose="020F0502020204030204" pitchFamily="34" charset="0"/>
                <a:cs typeface="Calibri" panose="020F0502020204030204" pitchFamily="34" charset="0"/>
              </a:rPr>
              <a:t>wetbench</a:t>
            </a: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 altında yeterli miktarda kimyasal bulundurunuz. Bitirdiyseniz yenisini belirlenen miktar kadar geri koyunuz.</a:t>
            </a:r>
          </a:p>
          <a:p>
            <a:pPr algn="just">
              <a:lnSpc>
                <a:spcPct val="150000"/>
              </a:lnSpc>
              <a:buFont typeface="Symbol" pitchFamily="2" charset="2"/>
              <a:buChar char=""/>
            </a:pPr>
            <a:endParaRPr lang="tr-TR" altLang="tr-TR" dirty="0">
              <a:latin typeface="Times New Roman" panose="02020603050405020304" pitchFamily="18" charset="0"/>
              <a:cs typeface="Times New Roman" panose="02020603050405020304" pitchFamily="18" charset="0"/>
            </a:endParaRPr>
          </a:p>
          <a:p>
            <a:pPr algn="just">
              <a:lnSpc>
                <a:spcPct val="150000"/>
              </a:lnSpc>
              <a:buFont typeface="Symbol" pitchFamily="2" charset="2"/>
              <a:buChar char=""/>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Temiz oda içerisinde toz numuneler yasaktır. </a:t>
            </a:r>
            <a:endParaRPr lang="tr-TR" altLang="tr-T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Dikdörtgen 4">
            <a:extLst>
              <a:ext uri="{FF2B5EF4-FFF2-40B4-BE49-F238E27FC236}">
                <a16:creationId xmlns:a16="http://schemas.microsoft.com/office/drawing/2014/main" id="{83628ECC-C8C9-C273-ABDC-48BA8DECC41F}"/>
              </a:ext>
            </a:extLst>
          </p:cNvPr>
          <p:cNvSpPr>
            <a:spLocks noChangeArrowheads="1"/>
          </p:cNvSpPr>
          <p:nvPr/>
        </p:nvSpPr>
        <p:spPr bwMode="auto">
          <a:xfrm>
            <a:off x="287338" y="914400"/>
            <a:ext cx="85693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pPr>
            <a:r>
              <a:rPr lang="tr-TR" altLang="tr-TR" b="1" i="1" u="sng" dirty="0" err="1">
                <a:solidFill>
                  <a:srgbClr val="000000"/>
                </a:solidFill>
                <a:latin typeface="Times New Roman" panose="02020603050405020304" pitchFamily="18" charset="0"/>
                <a:cs typeface="Times New Roman" panose="02020603050405020304" pitchFamily="18" charset="0"/>
              </a:rPr>
              <a:t>Hidro</a:t>
            </a:r>
            <a:r>
              <a:rPr lang="tr-TR" altLang="tr-TR" b="1" i="1" u="sng" dirty="0">
                <a:solidFill>
                  <a:srgbClr val="000000"/>
                </a:solidFill>
                <a:latin typeface="Times New Roman" panose="02020603050405020304" pitchFamily="18" charset="0"/>
                <a:cs typeface="Times New Roman" panose="02020603050405020304" pitchFamily="18" charset="0"/>
              </a:rPr>
              <a:t> </a:t>
            </a:r>
            <a:r>
              <a:rPr lang="tr-TR" altLang="tr-TR" b="1" i="1" u="sng" dirty="0" err="1">
                <a:solidFill>
                  <a:srgbClr val="000000"/>
                </a:solidFill>
                <a:latin typeface="Times New Roman" panose="02020603050405020304" pitchFamily="18" charset="0"/>
                <a:cs typeface="Times New Roman" panose="02020603050405020304" pitchFamily="18" charset="0"/>
              </a:rPr>
              <a:t>Florik</a:t>
            </a:r>
            <a:r>
              <a:rPr lang="tr-TR" altLang="tr-TR" b="1" i="1" u="sng" dirty="0">
                <a:solidFill>
                  <a:srgbClr val="000000"/>
                </a:solidFill>
                <a:latin typeface="Times New Roman" panose="02020603050405020304" pitchFamily="18" charset="0"/>
                <a:cs typeface="Times New Roman" panose="02020603050405020304" pitchFamily="18" charset="0"/>
              </a:rPr>
              <a:t> Asit ile İlgili Önemli Notlar</a:t>
            </a:r>
          </a:p>
          <a:p>
            <a:pPr algn="just">
              <a:lnSpc>
                <a:spcPct val="150000"/>
              </a:lnSpc>
            </a:pPr>
            <a:endParaRPr lang="tr-TR" altLang="tr-TR" dirty="0">
              <a:latin typeface="Times New Roman" panose="02020603050405020304" pitchFamily="18" charset="0"/>
              <a:cs typeface="Times New Roman" panose="02020603050405020304" pitchFamily="18" charset="0"/>
            </a:endParaRPr>
          </a:p>
          <a:p>
            <a:pPr algn="just">
              <a:lnSpc>
                <a:spcPct val="150000"/>
              </a:lnSpc>
            </a:pPr>
            <a:r>
              <a:rPr lang="tr-TR" altLang="tr-TR" dirty="0">
                <a:solidFill>
                  <a:srgbClr val="000000"/>
                </a:solidFill>
                <a:latin typeface="Times New Roman" panose="02020603050405020304" pitchFamily="18" charset="0"/>
                <a:cs typeface="Times New Roman" panose="02020603050405020304" pitchFamily="18" charset="0"/>
              </a:rPr>
              <a:t>HF renksiz veya ortama yayılan buharı vücut dokusundan içeri girebilir formdadır.</a:t>
            </a:r>
          </a:p>
          <a:p>
            <a:pPr algn="just">
              <a:lnSpc>
                <a:spcPct val="150000"/>
              </a:lnSpc>
            </a:pPr>
            <a:r>
              <a:rPr lang="tr-TR" altLang="tr-TR" dirty="0">
                <a:solidFill>
                  <a:srgbClr val="000000"/>
                </a:solidFill>
                <a:latin typeface="Times New Roman" panose="02020603050405020304" pitchFamily="18" charset="0"/>
                <a:cs typeface="Times New Roman" panose="02020603050405020304" pitchFamily="18" charset="0"/>
              </a:rPr>
              <a:t>Buharı zararlı olmasından dolayı </a:t>
            </a:r>
            <a:r>
              <a:rPr lang="tr-TR" altLang="tr-TR" dirty="0" err="1">
                <a:solidFill>
                  <a:srgbClr val="000000"/>
                </a:solidFill>
                <a:latin typeface="Times New Roman" panose="02020603050405020304" pitchFamily="18" charset="0"/>
                <a:cs typeface="Times New Roman" panose="02020603050405020304" pitchFamily="18" charset="0"/>
              </a:rPr>
              <a:t>wetbench</a:t>
            </a:r>
            <a:r>
              <a:rPr lang="tr-TR" altLang="tr-TR" dirty="0">
                <a:solidFill>
                  <a:srgbClr val="000000"/>
                </a:solidFill>
                <a:latin typeface="Times New Roman" panose="02020603050405020304" pitchFamily="18" charset="0"/>
                <a:cs typeface="Times New Roman" panose="02020603050405020304" pitchFamily="18" charset="0"/>
              </a:rPr>
              <a:t> içinde çalışınız. </a:t>
            </a:r>
            <a:endPar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HF deki Flor kemiklerdeki Kalsiyuma saldırdığı için tehlikelidir. </a:t>
            </a:r>
          </a:p>
          <a:p>
            <a:pPr algn="just">
              <a:lnSpc>
                <a:spcPct val="150000"/>
              </a:lnSpc>
            </a:pPr>
            <a:endPar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endParaRPr>
          </a:p>
          <a:p>
            <a:pPr algn="just">
              <a:lnSpc>
                <a:spcPct val="150000"/>
              </a:lnSpc>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Yanlışlıkla HF döküldüğü zaman :</a:t>
            </a:r>
            <a:endParaRPr lang="tr-TR" altLang="tr-TR" dirty="0">
              <a:latin typeface="Times New Roman" panose="02020603050405020304" pitchFamily="18" charset="0"/>
              <a:cs typeface="Times New Roman" panose="02020603050405020304" pitchFamily="18" charset="0"/>
            </a:endParaRPr>
          </a:p>
          <a:p>
            <a:pPr algn="just">
              <a:lnSpc>
                <a:spcPct val="150000"/>
              </a:lnSpc>
              <a:buFont typeface="Wingdings" pitchFamily="2" charset="2"/>
              <a:buChar char="v"/>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Bulaşan kıyafetlerini çıkarınız.</a:t>
            </a:r>
            <a:endParaRPr lang="tr-TR" altLang="tr-TR" dirty="0">
              <a:latin typeface="Times New Roman" panose="02020603050405020304" pitchFamily="18" charset="0"/>
              <a:cs typeface="Times New Roman" panose="02020603050405020304" pitchFamily="18" charset="0"/>
            </a:endParaRPr>
          </a:p>
          <a:p>
            <a:pPr algn="just">
              <a:lnSpc>
                <a:spcPct val="150000"/>
              </a:lnSpc>
              <a:buFont typeface="Wingdings" pitchFamily="2" charset="2"/>
              <a:buChar char="v"/>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Suyla durulayınız.</a:t>
            </a:r>
            <a:endParaRPr lang="tr-TR" altLang="tr-TR" dirty="0">
              <a:latin typeface="Times New Roman" panose="02020603050405020304" pitchFamily="18" charset="0"/>
              <a:cs typeface="Times New Roman" panose="02020603050405020304" pitchFamily="18" charset="0"/>
            </a:endParaRPr>
          </a:p>
          <a:p>
            <a:pPr algn="just">
              <a:lnSpc>
                <a:spcPct val="150000"/>
              </a:lnSpc>
              <a:buFont typeface="Wingdings" pitchFamily="2" charset="2"/>
              <a:buChar char="v"/>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Kalsiyum </a:t>
            </a:r>
            <a:r>
              <a:rPr lang="tr-TR" altLang="tr-TR" dirty="0" err="1">
                <a:solidFill>
                  <a:srgbClr val="000000"/>
                </a:solidFill>
                <a:latin typeface="Times New Roman" panose="02020603050405020304" pitchFamily="18" charset="0"/>
                <a:ea typeface="Calibri" panose="020F0502020204030204" pitchFamily="34" charset="0"/>
                <a:cs typeface="Calibri" panose="020F0502020204030204" pitchFamily="34" charset="0"/>
              </a:rPr>
              <a:t>Glutonat</a:t>
            </a: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 jel uygulanmalıdır. Sorumlu kişi/kişilere haber veriniz.</a:t>
            </a:r>
            <a:endParaRPr lang="tr-TR" altLang="tr-TR" dirty="0">
              <a:latin typeface="Times New Roman" panose="02020603050405020304" pitchFamily="18" charset="0"/>
              <a:cs typeface="Times New Roman" panose="02020603050405020304" pitchFamily="18" charset="0"/>
            </a:endParaRPr>
          </a:p>
          <a:p>
            <a:pPr algn="just">
              <a:lnSpc>
                <a:spcPct val="150000"/>
              </a:lnSpc>
              <a:buFont typeface="Wingdings" pitchFamily="2" charset="2"/>
              <a:buChar char="v"/>
            </a:pP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HF cam beher veya </a:t>
            </a:r>
            <a:r>
              <a:rPr lang="tr-TR" altLang="tr-TR" dirty="0" err="1">
                <a:solidFill>
                  <a:srgbClr val="000000"/>
                </a:solidFill>
                <a:latin typeface="Times New Roman" panose="02020603050405020304" pitchFamily="18" charset="0"/>
                <a:ea typeface="Calibri" panose="020F0502020204030204" pitchFamily="34" charset="0"/>
                <a:cs typeface="Calibri" panose="020F0502020204030204" pitchFamily="34" charset="0"/>
              </a:rPr>
              <a:t>lab</a:t>
            </a: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 ekipmanlarına temasından kaçınılmalıdır. Teflon </a:t>
            </a:r>
            <a:r>
              <a:rPr lang="tr-TR" altLang="tr-TR" dirty="0" err="1">
                <a:solidFill>
                  <a:srgbClr val="000000"/>
                </a:solidFill>
                <a:latin typeface="Times New Roman" panose="02020603050405020304" pitchFamily="18" charset="0"/>
                <a:ea typeface="Calibri" panose="020F0502020204030204" pitchFamily="34" charset="0"/>
                <a:cs typeface="Calibri" panose="020F0502020204030204" pitchFamily="34" charset="0"/>
              </a:rPr>
              <a:t>lab</a:t>
            </a:r>
            <a:r>
              <a:rPr lang="tr-TR" altLang="tr-TR" dirty="0">
                <a:solidFill>
                  <a:srgbClr val="000000"/>
                </a:solidFill>
                <a:latin typeface="Times New Roman" panose="02020603050405020304" pitchFamily="18" charset="0"/>
                <a:ea typeface="Calibri" panose="020F0502020204030204" pitchFamily="34" charset="0"/>
                <a:cs typeface="Calibri" panose="020F0502020204030204" pitchFamily="34" charset="0"/>
              </a:rPr>
              <a:t> ekipmanları kullanılmalıdır.</a:t>
            </a:r>
            <a:endParaRPr lang="tr-TR" altLang="tr-T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Başlık 1">
            <a:extLst>
              <a:ext uri="{FF2B5EF4-FFF2-40B4-BE49-F238E27FC236}">
                <a16:creationId xmlns:a16="http://schemas.microsoft.com/office/drawing/2014/main" id="{4EFD30B7-1A77-54A3-1AE7-E162F27980C2}"/>
              </a:ext>
            </a:extLst>
          </p:cNvPr>
          <p:cNvSpPr>
            <a:spLocks noGrp="1"/>
          </p:cNvSpPr>
          <p:nvPr>
            <p:ph type="title"/>
          </p:nvPr>
        </p:nvSpPr>
        <p:spPr/>
        <p:txBody>
          <a:bodyPr/>
          <a:lstStyle/>
          <a:p>
            <a:r>
              <a:rPr lang="tr-TR" altLang="tr-TR"/>
              <a:t>Si Altlık Temizleme -Pirana Çözeltisi Hazırlama</a:t>
            </a:r>
          </a:p>
        </p:txBody>
      </p:sp>
      <p:sp>
        <p:nvSpPr>
          <p:cNvPr id="105474" name="İçerik Yer Tutucusu 2">
            <a:extLst>
              <a:ext uri="{FF2B5EF4-FFF2-40B4-BE49-F238E27FC236}">
                <a16:creationId xmlns:a16="http://schemas.microsoft.com/office/drawing/2014/main" id="{C793E221-9D29-4F55-D67B-072642C32E3C}"/>
              </a:ext>
            </a:extLst>
          </p:cNvPr>
          <p:cNvSpPr>
            <a:spLocks noGrp="1"/>
          </p:cNvSpPr>
          <p:nvPr>
            <p:ph idx="1"/>
          </p:nvPr>
        </p:nvSpPr>
        <p:spPr/>
        <p:txBody>
          <a:bodyPr/>
          <a:lstStyle/>
          <a:p>
            <a:pPr marL="0" indent="0" algn="just">
              <a:buFont typeface="Arial" panose="020B0604020202020204" pitchFamily="34" charset="0"/>
              <a:buNone/>
            </a:pPr>
            <a:r>
              <a:rPr lang="tr-TR" altLang="tr-TR"/>
              <a:t>AŞAMA 1</a:t>
            </a:r>
          </a:p>
          <a:p>
            <a:pPr marL="0" indent="0" algn="just">
              <a:buFont typeface="Arial" panose="020B0604020202020204" pitchFamily="34" charset="0"/>
              <a:buNone/>
            </a:pPr>
            <a:endParaRPr lang="tr-TR" altLang="tr-TR"/>
          </a:p>
          <a:p>
            <a:pPr marL="0" indent="0" algn="just">
              <a:buFont typeface="Arial" panose="020B0604020202020204" pitchFamily="34" charset="0"/>
              <a:buNone/>
            </a:pPr>
            <a:r>
              <a:rPr lang="tr-TR" altLang="tr-TR"/>
              <a:t>Her bir Si altlık, saf asetonla dolu küçük beher kaplara konularak yaklaşık 15-20 dk kaynatılır.</a:t>
            </a:r>
          </a:p>
          <a:p>
            <a:pPr marL="0" indent="0" algn="just">
              <a:buFont typeface="Arial" panose="020B0604020202020204" pitchFamily="34" charset="0"/>
              <a:buNone/>
            </a:pPr>
            <a:endParaRPr lang="tr-TR" altLang="tr-TR"/>
          </a:p>
          <a:p>
            <a:pPr marL="0" indent="0" algn="just">
              <a:buFont typeface="Arial" panose="020B0604020202020204" pitchFamily="34" charset="0"/>
              <a:buNone/>
            </a:pPr>
            <a:r>
              <a:rPr lang="tr-TR" altLang="tr-TR"/>
              <a:t>Bu işlem sonrasında Si’ler de-iyonize su içine alınır. </a:t>
            </a:r>
          </a:p>
          <a:p>
            <a:pPr marL="0" indent="0" algn="just">
              <a:buFont typeface="Arial" panose="020B0604020202020204" pitchFamily="34" charset="0"/>
              <a:buNone/>
            </a:pPr>
            <a:endParaRPr lang="tr-TR" altLang="tr-TR"/>
          </a:p>
          <a:p>
            <a:pPr marL="0" indent="0" algn="just">
              <a:buFont typeface="Arial" panose="020B0604020202020204" pitchFamily="34" charset="0"/>
              <a:buNone/>
            </a:pPr>
            <a:r>
              <a:rPr lang="tr-TR" altLang="tr-TR"/>
              <a:t>Burada amaç, Si yüzey üzerinde biriken yağ tabakalarının kaldırılmasıdır. </a:t>
            </a:r>
          </a:p>
          <a:p>
            <a:pPr marL="0" indent="0" algn="just">
              <a:buFont typeface="Arial" panose="020B0604020202020204" pitchFamily="34" charset="0"/>
              <a:buNone/>
            </a:pPr>
            <a:r>
              <a:rPr lang="tr-TR" altLang="tr-TR"/>
              <a:t> </a:t>
            </a:r>
          </a:p>
          <a:p>
            <a:pPr marL="0" indent="0" algn="just">
              <a:buFont typeface="Arial" panose="020B0604020202020204" pitchFamily="34" charset="0"/>
              <a:buNone/>
            </a:pPr>
            <a:endParaRPr lang="tr-TR" altLang="tr-TR"/>
          </a:p>
        </p:txBody>
      </p:sp>
      <p:sp>
        <p:nvSpPr>
          <p:cNvPr id="105475" name="Slayt Numarası Yer Tutucusu 3">
            <a:extLst>
              <a:ext uri="{FF2B5EF4-FFF2-40B4-BE49-F238E27FC236}">
                <a16:creationId xmlns:a16="http://schemas.microsoft.com/office/drawing/2014/main" id="{82D234DA-3579-23A3-C3FF-5559E8B8D3D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7734402A-B761-4442-88A7-9175332F6FE5}" type="slidenum">
              <a:rPr kumimoji="1" lang="tr-TR" altLang="tr-TR">
                <a:latin typeface="Times New Roman" panose="02020603050405020304" pitchFamily="18" charset="0"/>
              </a:rPr>
              <a:pPr lvl="1"/>
              <a:t>77</a:t>
            </a:fld>
            <a:endParaRPr kumimoji="1" lang="tr-TR" altLang="tr-TR">
              <a:latin typeface="Times New Roman" panose="02020603050405020304" pitchFamily="18"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Başlık 1">
            <a:extLst>
              <a:ext uri="{FF2B5EF4-FFF2-40B4-BE49-F238E27FC236}">
                <a16:creationId xmlns:a16="http://schemas.microsoft.com/office/drawing/2014/main" id="{9BD1115F-6605-94A6-69E9-BEA105B9FCF3}"/>
              </a:ext>
            </a:extLst>
          </p:cNvPr>
          <p:cNvSpPr>
            <a:spLocks noGrp="1"/>
          </p:cNvSpPr>
          <p:nvPr>
            <p:ph type="title"/>
          </p:nvPr>
        </p:nvSpPr>
        <p:spPr/>
        <p:txBody>
          <a:bodyPr/>
          <a:lstStyle/>
          <a:p>
            <a:r>
              <a:rPr lang="tr-TR" altLang="tr-TR"/>
              <a:t>Si Altlık Temizleme -Pirana Çözeltisi Hazırlama</a:t>
            </a:r>
          </a:p>
        </p:txBody>
      </p:sp>
      <p:sp>
        <p:nvSpPr>
          <p:cNvPr id="106498" name="İçerik Yer Tutucusu 2">
            <a:extLst>
              <a:ext uri="{FF2B5EF4-FFF2-40B4-BE49-F238E27FC236}">
                <a16:creationId xmlns:a16="http://schemas.microsoft.com/office/drawing/2014/main" id="{601C3A14-4F5F-07FB-4DDC-39912F48003B}"/>
              </a:ext>
            </a:extLst>
          </p:cNvPr>
          <p:cNvSpPr>
            <a:spLocks noGrp="1"/>
          </p:cNvSpPr>
          <p:nvPr>
            <p:ph idx="1"/>
          </p:nvPr>
        </p:nvSpPr>
        <p:spPr>
          <a:xfrm>
            <a:off x="628650" y="1690688"/>
            <a:ext cx="7886700" cy="4802187"/>
          </a:xfrm>
        </p:spPr>
        <p:txBody>
          <a:bodyPr/>
          <a:lstStyle/>
          <a:p>
            <a:pPr marL="0" indent="0" algn="just">
              <a:buFont typeface="Arial" panose="020B0604020202020204" pitchFamily="34" charset="0"/>
              <a:buNone/>
            </a:pPr>
            <a:r>
              <a:rPr lang="tr-TR" altLang="tr-TR"/>
              <a:t>AŞAMA 2 </a:t>
            </a:r>
          </a:p>
          <a:p>
            <a:pPr marL="0" indent="0" algn="just">
              <a:buFont typeface="Arial" panose="020B0604020202020204" pitchFamily="34" charset="0"/>
              <a:buNone/>
            </a:pPr>
            <a:r>
              <a:rPr lang="tr-TR" altLang="tr-TR"/>
              <a:t>1 birim (br) NH</a:t>
            </a:r>
            <a:r>
              <a:rPr lang="tr-TR" altLang="tr-TR" baseline="-25000"/>
              <a:t>3 </a:t>
            </a:r>
            <a:r>
              <a:rPr lang="tr-TR" altLang="tr-TR"/>
              <a:t>(Amonyak)</a:t>
            </a:r>
          </a:p>
          <a:p>
            <a:pPr marL="0" indent="0" algn="just">
              <a:buFont typeface="Arial" panose="020B0604020202020204" pitchFamily="34" charset="0"/>
              <a:buNone/>
            </a:pPr>
            <a:r>
              <a:rPr lang="tr-TR" altLang="tr-TR"/>
              <a:t>1 br H</a:t>
            </a:r>
            <a:r>
              <a:rPr lang="tr-TR" altLang="tr-TR" baseline="-25000"/>
              <a:t>2</a:t>
            </a:r>
            <a:r>
              <a:rPr lang="tr-TR" altLang="tr-TR"/>
              <a:t>O</a:t>
            </a:r>
            <a:r>
              <a:rPr lang="tr-TR" altLang="tr-TR" baseline="-25000"/>
              <a:t>2 </a:t>
            </a:r>
            <a:r>
              <a:rPr lang="tr-TR" altLang="tr-TR"/>
              <a:t>(Hidrojen Peroksit)</a:t>
            </a:r>
          </a:p>
          <a:p>
            <a:pPr marL="0" indent="0" algn="just">
              <a:buFont typeface="Arial" panose="020B0604020202020204" pitchFamily="34" charset="0"/>
              <a:buNone/>
            </a:pPr>
            <a:r>
              <a:rPr lang="tr-TR" altLang="tr-TR"/>
              <a:t>4 br de-iyonize su</a:t>
            </a:r>
          </a:p>
          <a:p>
            <a:pPr marL="0" indent="0" algn="just">
              <a:buFont typeface="Arial" panose="020B0604020202020204" pitchFamily="34" charset="0"/>
              <a:buNone/>
            </a:pPr>
            <a:r>
              <a:rPr lang="tr-TR" altLang="tr-TR"/>
              <a:t>Karıştırılarak bir solüsyon hazırlanır. </a:t>
            </a:r>
          </a:p>
          <a:p>
            <a:pPr marL="0" indent="0" algn="just">
              <a:buFont typeface="Arial" panose="020B0604020202020204" pitchFamily="34" charset="0"/>
              <a:buNone/>
            </a:pPr>
            <a:endParaRPr lang="tr-TR" altLang="tr-TR"/>
          </a:p>
          <a:p>
            <a:pPr marL="0" indent="0" algn="just">
              <a:buFont typeface="Arial" panose="020B0604020202020204" pitchFamily="34" charset="0"/>
              <a:buNone/>
            </a:pPr>
            <a:r>
              <a:rPr lang="tr-TR" altLang="tr-TR"/>
              <a:t>Si altlıklar, küçük beherler içinde bu karışım içinde yaklaşık 150 °C’de 25 dk kaynatılır. </a:t>
            </a:r>
          </a:p>
          <a:p>
            <a:pPr marL="0" indent="0" algn="just">
              <a:buFont typeface="Arial" panose="020B0604020202020204" pitchFamily="34" charset="0"/>
              <a:buNone/>
            </a:pPr>
            <a:endParaRPr lang="tr-TR" altLang="tr-TR"/>
          </a:p>
          <a:p>
            <a:pPr marL="0" indent="0" algn="just">
              <a:buFont typeface="Arial" panose="020B0604020202020204" pitchFamily="34" charset="0"/>
              <a:buNone/>
            </a:pPr>
            <a:r>
              <a:rPr lang="tr-TR" altLang="tr-TR"/>
              <a:t>Bu işlemden sonra altlıklar, de-iyonize su içine alınır. </a:t>
            </a:r>
          </a:p>
          <a:p>
            <a:pPr marL="0" indent="0" algn="just">
              <a:buFont typeface="Arial" panose="020B0604020202020204" pitchFamily="34" charset="0"/>
              <a:buNone/>
            </a:pPr>
            <a:endParaRPr lang="tr-TR" altLang="tr-TR"/>
          </a:p>
          <a:p>
            <a:pPr marL="0" indent="0" algn="just">
              <a:buFont typeface="Arial" panose="020B0604020202020204" pitchFamily="34" charset="0"/>
              <a:buNone/>
            </a:pPr>
            <a:r>
              <a:rPr lang="tr-TR" altLang="tr-TR"/>
              <a:t>Burada Si üzerinde birikmiş olan metal ve diğer artıkların kaldırılması amaçlanmaktadır.</a:t>
            </a:r>
          </a:p>
          <a:p>
            <a:pPr marL="0" indent="0" algn="just">
              <a:buFont typeface="Arial" panose="020B0604020202020204" pitchFamily="34" charset="0"/>
              <a:buNone/>
            </a:pPr>
            <a:endParaRPr lang="tr-TR" altLang="tr-TR"/>
          </a:p>
          <a:p>
            <a:pPr marL="0" indent="0" algn="just">
              <a:buFont typeface="Arial" panose="020B0604020202020204" pitchFamily="34" charset="0"/>
              <a:buNone/>
            </a:pPr>
            <a:endParaRPr lang="tr-TR" altLang="tr-TR"/>
          </a:p>
        </p:txBody>
      </p:sp>
      <p:sp>
        <p:nvSpPr>
          <p:cNvPr id="106499" name="Slayt Numarası Yer Tutucusu 3">
            <a:extLst>
              <a:ext uri="{FF2B5EF4-FFF2-40B4-BE49-F238E27FC236}">
                <a16:creationId xmlns:a16="http://schemas.microsoft.com/office/drawing/2014/main" id="{5A9C6A14-23BB-53C9-8E33-1350F0EF84F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F23CE782-D76F-4543-A5CE-E5BED4A9EFEE}" type="slidenum">
              <a:rPr kumimoji="1" lang="tr-TR" altLang="tr-TR">
                <a:latin typeface="Times New Roman" panose="02020603050405020304" pitchFamily="18" charset="0"/>
              </a:rPr>
              <a:pPr lvl="1"/>
              <a:t>78</a:t>
            </a:fld>
            <a:endParaRPr kumimoji="1" lang="tr-TR" altLang="tr-TR">
              <a:latin typeface="Times New Roman" panose="02020603050405020304" pitchFamily="18"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Başlık 1">
            <a:extLst>
              <a:ext uri="{FF2B5EF4-FFF2-40B4-BE49-F238E27FC236}">
                <a16:creationId xmlns:a16="http://schemas.microsoft.com/office/drawing/2014/main" id="{95F3ECE1-E949-0ED5-FEB7-98D9FF4C29BC}"/>
              </a:ext>
            </a:extLst>
          </p:cNvPr>
          <p:cNvSpPr>
            <a:spLocks noGrp="1"/>
          </p:cNvSpPr>
          <p:nvPr>
            <p:ph type="title"/>
          </p:nvPr>
        </p:nvSpPr>
        <p:spPr/>
        <p:txBody>
          <a:bodyPr/>
          <a:lstStyle/>
          <a:p>
            <a:r>
              <a:rPr lang="tr-TR" altLang="tr-TR"/>
              <a:t>Si Altlık Temizleme -Pirana Çözeltisi Hazırlama</a:t>
            </a:r>
          </a:p>
        </p:txBody>
      </p:sp>
      <p:sp>
        <p:nvSpPr>
          <p:cNvPr id="107522" name="İçerik Yer Tutucusu 2">
            <a:extLst>
              <a:ext uri="{FF2B5EF4-FFF2-40B4-BE49-F238E27FC236}">
                <a16:creationId xmlns:a16="http://schemas.microsoft.com/office/drawing/2014/main" id="{6E6B943A-05E5-885E-2E21-A4124D6CFA49}"/>
              </a:ext>
            </a:extLst>
          </p:cNvPr>
          <p:cNvSpPr>
            <a:spLocks noGrp="1"/>
          </p:cNvSpPr>
          <p:nvPr>
            <p:ph idx="1"/>
          </p:nvPr>
        </p:nvSpPr>
        <p:spPr/>
        <p:txBody>
          <a:bodyPr/>
          <a:lstStyle/>
          <a:p>
            <a:pPr marL="0" indent="0" algn="just">
              <a:buFont typeface="Arial" panose="020B0604020202020204" pitchFamily="34" charset="0"/>
              <a:buNone/>
            </a:pPr>
            <a:r>
              <a:rPr lang="tr-TR" altLang="tr-TR"/>
              <a:t>AŞAMA 3 </a:t>
            </a:r>
          </a:p>
          <a:p>
            <a:pPr marL="0" indent="0" algn="just">
              <a:buFont typeface="Arial" panose="020B0604020202020204" pitchFamily="34" charset="0"/>
              <a:buNone/>
            </a:pPr>
            <a:endParaRPr lang="tr-TR" altLang="tr-TR"/>
          </a:p>
          <a:p>
            <a:pPr marL="0" indent="0" algn="just">
              <a:buFont typeface="Arial" panose="020B0604020202020204" pitchFamily="34" charset="0"/>
              <a:buNone/>
            </a:pPr>
            <a:r>
              <a:rPr lang="tr-TR" altLang="tr-TR"/>
              <a:t>De-iyonize içindeki altlıklar teflon beher içine alınarak içine %37’lik HF (Hidro Florik Asit) konulur. </a:t>
            </a:r>
          </a:p>
          <a:p>
            <a:pPr marL="0" indent="0" algn="just">
              <a:buFont typeface="Arial" panose="020B0604020202020204" pitchFamily="34" charset="0"/>
              <a:buNone/>
            </a:pPr>
            <a:endParaRPr lang="tr-TR" altLang="tr-TR"/>
          </a:p>
          <a:p>
            <a:pPr marL="0" indent="0" algn="just">
              <a:buFont typeface="Arial" panose="020B0604020202020204" pitchFamily="34" charset="0"/>
              <a:buNone/>
            </a:pPr>
            <a:r>
              <a:rPr lang="tr-TR" altLang="tr-TR"/>
              <a:t>Altlıklar, 5-10 saniye aralığında HF asit içinde kaldıktan sonra, asit saf suyla seyreltilerek dökülür ve Si altlıklar de-iyonize su içine alınır. </a:t>
            </a:r>
          </a:p>
          <a:p>
            <a:pPr marL="0" indent="0" algn="just">
              <a:buFont typeface="Arial" panose="020B0604020202020204" pitchFamily="34" charset="0"/>
              <a:buNone/>
            </a:pPr>
            <a:endParaRPr lang="tr-TR" altLang="tr-TR"/>
          </a:p>
          <a:p>
            <a:pPr marL="0" indent="0" algn="just">
              <a:buFont typeface="Arial" panose="020B0604020202020204" pitchFamily="34" charset="0"/>
              <a:buNone/>
            </a:pPr>
            <a:r>
              <a:rPr lang="tr-TR" altLang="tr-TR"/>
              <a:t>Bu işlem ile Si yüzeyi üzerinde birikmiş olan oksit tabakasının kaldırılması amaçlanmaktadır. </a:t>
            </a:r>
          </a:p>
          <a:p>
            <a:pPr marL="0" indent="0" algn="just">
              <a:buFont typeface="Arial" panose="020B0604020202020204" pitchFamily="34" charset="0"/>
              <a:buNone/>
            </a:pPr>
            <a:endParaRPr lang="tr-TR" altLang="tr-TR"/>
          </a:p>
        </p:txBody>
      </p:sp>
      <p:sp>
        <p:nvSpPr>
          <p:cNvPr id="107523" name="Slayt Numarası Yer Tutucusu 3">
            <a:extLst>
              <a:ext uri="{FF2B5EF4-FFF2-40B4-BE49-F238E27FC236}">
                <a16:creationId xmlns:a16="http://schemas.microsoft.com/office/drawing/2014/main" id="{9234CC84-70FC-C30A-B320-F0B4159F7B5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3EBD54B6-335B-024A-A7A3-4BC659D003C8}" type="slidenum">
              <a:rPr kumimoji="1" lang="tr-TR" altLang="tr-TR">
                <a:latin typeface="Times New Roman" panose="02020603050405020304" pitchFamily="18" charset="0"/>
              </a:rPr>
              <a:pPr lvl="1"/>
              <a:t>79</a:t>
            </a:fld>
            <a:endParaRPr kumimoji="1" lang="tr-TR" altLang="tr-TR">
              <a:latin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5 Slayt Numarası Yer Tutucusu">
            <a:extLst>
              <a:ext uri="{FF2B5EF4-FFF2-40B4-BE49-F238E27FC236}">
                <a16:creationId xmlns:a16="http://schemas.microsoft.com/office/drawing/2014/main" id="{3E7B915A-3CB3-D68B-E626-1B4C794FB49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A1C62996-4297-144A-9981-CACC54ADF442}" type="slidenum">
              <a:rPr lang="tr-TR" altLang="tr-TR"/>
              <a:pPr lvl="1"/>
              <a:t>8</a:t>
            </a:fld>
            <a:endParaRPr lang="tr-TR" altLang="tr-TR">
              <a:latin typeface="Times New Roman" panose="02020603050405020304" pitchFamily="18" charset="0"/>
            </a:endParaRPr>
          </a:p>
        </p:txBody>
      </p:sp>
      <p:grpSp>
        <p:nvGrpSpPr>
          <p:cNvPr id="30722" name="Group 9">
            <a:extLst>
              <a:ext uri="{FF2B5EF4-FFF2-40B4-BE49-F238E27FC236}">
                <a16:creationId xmlns:a16="http://schemas.microsoft.com/office/drawing/2014/main" id="{9B44204C-516C-A562-D0B2-3166F1098A9F}"/>
              </a:ext>
            </a:extLst>
          </p:cNvPr>
          <p:cNvGrpSpPr>
            <a:grpSpLocks/>
          </p:cNvGrpSpPr>
          <p:nvPr/>
        </p:nvGrpSpPr>
        <p:grpSpPr bwMode="auto">
          <a:xfrm>
            <a:off x="228600" y="0"/>
            <a:ext cx="8915400" cy="6858000"/>
            <a:chOff x="144" y="0"/>
            <a:chExt cx="5616" cy="4320"/>
          </a:xfrm>
        </p:grpSpPr>
        <p:sp>
          <p:nvSpPr>
            <p:cNvPr id="30723" name="Rectangle 4">
              <a:extLst>
                <a:ext uri="{FF2B5EF4-FFF2-40B4-BE49-F238E27FC236}">
                  <a16:creationId xmlns:a16="http://schemas.microsoft.com/office/drawing/2014/main" id="{26298972-152F-FB83-AAF6-0066A3B34665}"/>
                </a:ext>
              </a:extLst>
            </p:cNvPr>
            <p:cNvSpPr>
              <a:spLocks noChangeArrowheads="1"/>
            </p:cNvSpPr>
            <p:nvPr/>
          </p:nvSpPr>
          <p:spPr bwMode="auto">
            <a:xfrm>
              <a:off x="144" y="108"/>
              <a:ext cx="3696"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pPr>
              <a:r>
                <a:rPr lang="tr-TR" altLang="tr-TR" sz="2400">
                  <a:solidFill>
                    <a:srgbClr val="FF0000"/>
                  </a:solidFill>
                </a:rPr>
                <a:t>Makro Pipet Puarı </a:t>
              </a:r>
              <a:r>
                <a:rPr lang="tr-TR" altLang="tr-TR" sz="2400"/>
                <a:t>sentetik kauçuk ve silikondan imal edilmiş olup, tüm pipet tipleri için uygundur. Bu pipet puarı demonte edilip temizlenebilir, otoklavlanabilir </a:t>
              </a:r>
            </a:p>
          </p:txBody>
        </p:sp>
        <p:grpSp>
          <p:nvGrpSpPr>
            <p:cNvPr id="30724" name="Group 7">
              <a:extLst>
                <a:ext uri="{FF2B5EF4-FFF2-40B4-BE49-F238E27FC236}">
                  <a16:creationId xmlns:a16="http://schemas.microsoft.com/office/drawing/2014/main" id="{A90D70DD-65B6-EF20-779F-05EB0306875C}"/>
                </a:ext>
              </a:extLst>
            </p:cNvPr>
            <p:cNvGrpSpPr>
              <a:grpSpLocks/>
            </p:cNvGrpSpPr>
            <p:nvPr/>
          </p:nvGrpSpPr>
          <p:grpSpPr bwMode="auto">
            <a:xfrm>
              <a:off x="3792" y="0"/>
              <a:ext cx="1968" cy="4320"/>
              <a:chOff x="3792" y="0"/>
              <a:chExt cx="1968" cy="4320"/>
            </a:xfrm>
          </p:grpSpPr>
          <p:pic>
            <p:nvPicPr>
              <p:cNvPr id="30727" name="Picture 3" descr="004_01_001">
                <a:extLst>
                  <a:ext uri="{FF2B5EF4-FFF2-40B4-BE49-F238E27FC236}">
                    <a16:creationId xmlns:a16="http://schemas.microsoft.com/office/drawing/2014/main" id="{A3BD16E3-8059-C2CD-09DE-DC487BB4F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 y="0"/>
                <a:ext cx="1957"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8" name="Picture 5" descr="004_04_001">
                <a:extLst>
                  <a:ext uri="{FF2B5EF4-FFF2-40B4-BE49-F238E27FC236}">
                    <a16:creationId xmlns:a16="http://schemas.microsoft.com/office/drawing/2014/main" id="{68B2ABC6-74C1-B2F0-5B04-E88EA8189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000" r="3999"/>
              <a:stretch>
                <a:fillRect/>
              </a:stretch>
            </p:blipFill>
            <p:spPr bwMode="auto">
              <a:xfrm>
                <a:off x="3792" y="2400"/>
                <a:ext cx="1968"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25" name="Rectangle 6">
              <a:extLst>
                <a:ext uri="{FF2B5EF4-FFF2-40B4-BE49-F238E27FC236}">
                  <a16:creationId xmlns:a16="http://schemas.microsoft.com/office/drawing/2014/main" id="{FF28A23F-58F4-7721-8F68-2FD2AEE87415}"/>
                </a:ext>
              </a:extLst>
            </p:cNvPr>
            <p:cNvSpPr>
              <a:spLocks noChangeArrowheads="1"/>
            </p:cNvSpPr>
            <p:nvPr/>
          </p:nvSpPr>
          <p:spPr bwMode="auto">
            <a:xfrm>
              <a:off x="144" y="1944"/>
              <a:ext cx="3456" cy="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40000"/>
                </a:lnSpc>
              </a:pPr>
              <a:r>
                <a:rPr lang="tr-TR" altLang="tr-TR" sz="2400">
                  <a:solidFill>
                    <a:srgbClr val="FF0000"/>
                  </a:solidFill>
                </a:rPr>
                <a:t>Mikro Pipet Puarı </a:t>
              </a:r>
              <a:r>
                <a:rPr lang="tr-TR" altLang="tr-TR" sz="2400"/>
                <a:t>silikondan imal edilmiş olup tüm pipet tipleri için uygundur. Büyük boy Pipet Puarı bullu ve dereceli pipetler için çok uygundur. Küçük boy ise cam PASTÖR pipetleri için idealdir. </a:t>
              </a:r>
            </a:p>
          </p:txBody>
        </p:sp>
        <p:sp>
          <p:nvSpPr>
            <p:cNvPr id="30726" name="Line 8">
              <a:extLst>
                <a:ext uri="{FF2B5EF4-FFF2-40B4-BE49-F238E27FC236}">
                  <a16:creationId xmlns:a16="http://schemas.microsoft.com/office/drawing/2014/main" id="{0E5E87A0-A4E5-082B-78DA-7CD72B9D359B}"/>
                </a:ext>
              </a:extLst>
            </p:cNvPr>
            <p:cNvSpPr>
              <a:spLocks noChangeShapeType="1"/>
            </p:cNvSpPr>
            <p:nvPr/>
          </p:nvSpPr>
          <p:spPr bwMode="auto">
            <a:xfrm>
              <a:off x="192" y="1920"/>
              <a:ext cx="33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Başlık 1">
            <a:extLst>
              <a:ext uri="{FF2B5EF4-FFF2-40B4-BE49-F238E27FC236}">
                <a16:creationId xmlns:a16="http://schemas.microsoft.com/office/drawing/2014/main" id="{040B90C3-FF7A-6650-ADD8-1BD879DB1644}"/>
              </a:ext>
            </a:extLst>
          </p:cNvPr>
          <p:cNvSpPr>
            <a:spLocks noGrp="1"/>
          </p:cNvSpPr>
          <p:nvPr>
            <p:ph type="title"/>
          </p:nvPr>
        </p:nvSpPr>
        <p:spPr/>
        <p:txBody>
          <a:bodyPr/>
          <a:lstStyle/>
          <a:p>
            <a:r>
              <a:rPr lang="tr-TR" altLang="tr-TR"/>
              <a:t>Temizleme Solusyonu- Yıkama Asiti Hazırlama</a:t>
            </a:r>
          </a:p>
        </p:txBody>
      </p:sp>
      <p:sp>
        <p:nvSpPr>
          <p:cNvPr id="3" name="İçerik Yer Tutucusu 2">
            <a:extLst>
              <a:ext uri="{FF2B5EF4-FFF2-40B4-BE49-F238E27FC236}">
                <a16:creationId xmlns:a16="http://schemas.microsoft.com/office/drawing/2014/main" id="{7F84FE9F-7E2D-3A8F-3E93-FA8F890A351E}"/>
              </a:ext>
            </a:extLst>
          </p:cNvPr>
          <p:cNvSpPr>
            <a:spLocks noGrp="1"/>
          </p:cNvSpPr>
          <p:nvPr>
            <p:ph idx="1"/>
          </p:nvPr>
        </p:nvSpPr>
        <p:spPr/>
        <p:txBody>
          <a:bodyPr/>
          <a:lstStyle/>
          <a:p>
            <a:pPr>
              <a:defRPr/>
            </a:pPr>
            <a:r>
              <a:rPr lang="tr-TR" b="1" dirty="0" err="1"/>
              <a:t>Kromik</a:t>
            </a:r>
            <a:r>
              <a:rPr lang="tr-TR" b="1" dirty="0"/>
              <a:t> Asit Hazırlama</a:t>
            </a:r>
            <a:endParaRPr lang="tr-TR" dirty="0"/>
          </a:p>
          <a:p>
            <a:pPr>
              <a:defRPr/>
            </a:pPr>
            <a:r>
              <a:rPr lang="tr-TR" dirty="0"/>
              <a:t>20 g K</a:t>
            </a:r>
            <a:r>
              <a:rPr lang="tr-TR" baseline="-25000" dirty="0"/>
              <a:t>2</a:t>
            </a:r>
            <a:r>
              <a:rPr lang="tr-TR" dirty="0"/>
              <a:t>Cr</a:t>
            </a:r>
            <a:r>
              <a:rPr lang="tr-TR" baseline="-25000" dirty="0"/>
              <a:t>2</a:t>
            </a:r>
            <a:r>
              <a:rPr lang="tr-TR" dirty="0"/>
              <a:t>O</a:t>
            </a:r>
            <a:r>
              <a:rPr lang="tr-TR" baseline="-25000" dirty="0"/>
              <a:t>7</a:t>
            </a:r>
            <a:endParaRPr lang="tr-TR" dirty="0"/>
          </a:p>
          <a:p>
            <a:pPr>
              <a:defRPr/>
            </a:pPr>
            <a:r>
              <a:rPr lang="tr-TR" dirty="0"/>
              <a:t>200 ml saf su </a:t>
            </a:r>
          </a:p>
          <a:p>
            <a:pPr>
              <a:defRPr/>
            </a:pPr>
            <a:r>
              <a:rPr lang="tr-TR" dirty="0"/>
              <a:t>20 ml Ticari H</a:t>
            </a:r>
            <a:r>
              <a:rPr lang="tr-TR" baseline="-25000" dirty="0"/>
              <a:t>2</a:t>
            </a:r>
            <a:r>
              <a:rPr lang="tr-TR" dirty="0"/>
              <a:t>SO</a:t>
            </a:r>
            <a:r>
              <a:rPr lang="tr-TR" baseline="-25000" dirty="0"/>
              <a:t>4</a:t>
            </a:r>
            <a:endParaRPr lang="tr-TR" dirty="0"/>
          </a:p>
          <a:p>
            <a:pPr>
              <a:defRPr/>
            </a:pPr>
            <a:endParaRPr lang="tr-TR" dirty="0"/>
          </a:p>
          <a:p>
            <a:pPr marL="0" indent="0">
              <a:buFont typeface="Arial" panose="020B0604020202020204" pitchFamily="34" charset="0"/>
              <a:buNone/>
              <a:defRPr/>
            </a:pPr>
            <a:r>
              <a:rPr lang="tr-TR" dirty="0"/>
              <a:t>Önce K</a:t>
            </a:r>
            <a:r>
              <a:rPr lang="tr-TR" baseline="-25000" dirty="0"/>
              <a:t>2</a:t>
            </a:r>
            <a:r>
              <a:rPr lang="tr-TR" dirty="0"/>
              <a:t>Cr</a:t>
            </a:r>
            <a:r>
              <a:rPr lang="tr-TR" baseline="-25000" dirty="0"/>
              <a:t>2</a:t>
            </a:r>
            <a:r>
              <a:rPr lang="tr-TR" dirty="0"/>
              <a:t>O</a:t>
            </a:r>
            <a:r>
              <a:rPr lang="tr-TR" baseline="-25000" dirty="0"/>
              <a:t>7 </a:t>
            </a:r>
            <a:r>
              <a:rPr lang="tr-TR" dirty="0"/>
              <a:t>saf suda çözülür. </a:t>
            </a:r>
          </a:p>
          <a:p>
            <a:pPr marL="0" indent="0">
              <a:buFont typeface="Arial" panose="020B0604020202020204" pitchFamily="34" charset="0"/>
              <a:buNone/>
              <a:defRPr/>
            </a:pPr>
            <a:r>
              <a:rPr lang="tr-TR" dirty="0"/>
              <a:t>Sonra soğutarak H</a:t>
            </a:r>
            <a:r>
              <a:rPr lang="tr-TR" baseline="-25000" dirty="0"/>
              <a:t>2</a:t>
            </a:r>
            <a:r>
              <a:rPr lang="tr-TR" dirty="0"/>
              <a:t>SO</a:t>
            </a:r>
            <a:r>
              <a:rPr lang="tr-TR" baseline="-25000" dirty="0"/>
              <a:t>4</a:t>
            </a:r>
            <a:r>
              <a:rPr lang="tr-TR" dirty="0"/>
              <a:t>’ü damla damla ilave edilir. </a:t>
            </a:r>
          </a:p>
          <a:p>
            <a:pPr marL="0" indent="0">
              <a:buFont typeface="Arial" panose="020B0604020202020204" pitchFamily="34" charset="0"/>
              <a:buNone/>
              <a:defRPr/>
            </a:pPr>
            <a:endParaRPr lang="tr-TR" dirty="0"/>
          </a:p>
          <a:p>
            <a:pPr marL="0" indent="0">
              <a:buFont typeface="Arial" panose="020B0604020202020204" pitchFamily="34" charset="0"/>
              <a:buNone/>
              <a:defRPr/>
            </a:pPr>
            <a:r>
              <a:rPr lang="tr-TR" dirty="0"/>
              <a:t>Not: Damla damla ilave edilmelidir. Dökülmesi durumunda solüsyon parlar.</a:t>
            </a:r>
          </a:p>
        </p:txBody>
      </p:sp>
      <p:sp>
        <p:nvSpPr>
          <p:cNvPr id="108547" name="Slayt Numarası Yer Tutucusu 3">
            <a:extLst>
              <a:ext uri="{FF2B5EF4-FFF2-40B4-BE49-F238E27FC236}">
                <a16:creationId xmlns:a16="http://schemas.microsoft.com/office/drawing/2014/main" id="{88B93038-408D-380C-2085-8284E463781E}"/>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6BF8FABE-ACE6-324B-A574-2D72CC22F655}" type="slidenum">
              <a:rPr kumimoji="1" lang="tr-TR" altLang="tr-TR">
                <a:latin typeface="Times New Roman" panose="02020603050405020304" pitchFamily="18" charset="0"/>
              </a:rPr>
              <a:pPr lvl="1"/>
              <a:t>80</a:t>
            </a:fld>
            <a:endParaRPr kumimoji="1" lang="tr-TR" altLang="tr-TR">
              <a:latin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336BF4BC-7DF0-A47B-581A-94C28340F537}"/>
              </a:ext>
            </a:extLst>
          </p:cNvPr>
          <p:cNvSpPr>
            <a:spLocks noGrp="1" noChangeArrowheads="1"/>
          </p:cNvSpPr>
          <p:nvPr>
            <p:ph type="title"/>
          </p:nvPr>
        </p:nvSpPr>
        <p:spPr>
          <a:xfrm>
            <a:off x="609600" y="549275"/>
            <a:ext cx="8015288" cy="914400"/>
          </a:xfrm>
        </p:spPr>
        <p:txBody>
          <a:bodyPr/>
          <a:lstStyle/>
          <a:p>
            <a:pPr eaLnBrk="1" hangingPunct="1">
              <a:defRPr/>
            </a:pPr>
            <a:r>
              <a:rPr lang="en-GB" altLang="x-none" dirty="0" err="1">
                <a:latin typeface="+mn-lt"/>
              </a:rPr>
              <a:t>Temel</a:t>
            </a:r>
            <a:r>
              <a:rPr lang="en-GB" altLang="x-none" dirty="0">
                <a:latin typeface="+mn-lt"/>
              </a:rPr>
              <a:t> </a:t>
            </a:r>
            <a:r>
              <a:rPr lang="en-GB" altLang="x-none" dirty="0" err="1">
                <a:latin typeface="+mn-lt"/>
              </a:rPr>
              <a:t>Kurallar</a:t>
            </a:r>
            <a:endParaRPr lang="en-US" altLang="x-none" dirty="0">
              <a:latin typeface="+mn-lt"/>
            </a:endParaRPr>
          </a:p>
        </p:txBody>
      </p:sp>
      <p:sp>
        <p:nvSpPr>
          <p:cNvPr id="19459" name="Rectangle 3">
            <a:extLst>
              <a:ext uri="{FF2B5EF4-FFF2-40B4-BE49-F238E27FC236}">
                <a16:creationId xmlns:a16="http://schemas.microsoft.com/office/drawing/2014/main" id="{EEE7D639-48B2-CD3C-8E1E-99C610A11AE7}"/>
              </a:ext>
            </a:extLst>
          </p:cNvPr>
          <p:cNvSpPr>
            <a:spLocks noGrp="1" noChangeArrowheads="1"/>
          </p:cNvSpPr>
          <p:nvPr>
            <p:ph type="body" sz="half" idx="1"/>
          </p:nvPr>
        </p:nvSpPr>
        <p:spPr>
          <a:xfrm>
            <a:off x="323850" y="1392238"/>
            <a:ext cx="6048375" cy="4708525"/>
          </a:xfrm>
        </p:spPr>
        <p:txBody>
          <a:bodyPr rtlCol="0">
            <a:noAutofit/>
          </a:bodyPr>
          <a:lstStyle/>
          <a:p>
            <a:pPr algn="just" eaLnBrk="1" fontAlgn="auto" hangingPunct="1">
              <a:spcAft>
                <a:spcPts val="0"/>
              </a:spcAft>
              <a:buFont typeface="Arial"/>
              <a:buChar char="•"/>
              <a:defRPr/>
            </a:pPr>
            <a:r>
              <a:rPr lang="tr-TR" altLang="x-none" sz="2000" dirty="0"/>
              <a:t>Çalışmanız için gerekli olan miktar kadar kimyasal madde kimyasal şişelerinden alınız. </a:t>
            </a:r>
          </a:p>
          <a:p>
            <a:pPr algn="just" eaLnBrk="1" fontAlgn="auto" hangingPunct="1">
              <a:spcAft>
                <a:spcPts val="0"/>
              </a:spcAft>
              <a:buFont typeface="Arial"/>
              <a:buChar char="•"/>
              <a:defRPr/>
            </a:pPr>
            <a:endParaRPr lang="tr-TR" altLang="x-none" sz="2000" dirty="0"/>
          </a:p>
          <a:p>
            <a:pPr algn="just" eaLnBrk="1" fontAlgn="auto" hangingPunct="1">
              <a:spcAft>
                <a:spcPts val="0"/>
              </a:spcAft>
              <a:buFont typeface="Arial"/>
              <a:buChar char="•"/>
              <a:defRPr/>
            </a:pPr>
            <a:r>
              <a:rPr lang="tr-TR" altLang="x-none" sz="2000" dirty="0"/>
              <a:t>Kimyasal şişelerinin etiketlerinin temiz ve okunabilir olmasına özen gösterilmelidir. Kimyasal şişesinden bir kaba dökülürken etiketi yukarıda kalacak şekilde dökülmelidir.</a:t>
            </a:r>
          </a:p>
          <a:p>
            <a:pPr algn="just" eaLnBrk="1" fontAlgn="auto" hangingPunct="1">
              <a:spcAft>
                <a:spcPts val="0"/>
              </a:spcAft>
              <a:buFont typeface="Arial"/>
              <a:buChar char="•"/>
              <a:defRPr/>
            </a:pPr>
            <a:endParaRPr lang="tr-TR" altLang="x-none" sz="2000" dirty="0"/>
          </a:p>
          <a:p>
            <a:pPr algn="just" eaLnBrk="1" fontAlgn="auto" hangingPunct="1">
              <a:spcAft>
                <a:spcPts val="0"/>
              </a:spcAft>
              <a:buFont typeface="Arial"/>
              <a:buChar char="•"/>
              <a:defRPr/>
            </a:pPr>
            <a:r>
              <a:rPr lang="tr-TR" altLang="x-none" sz="2000" dirty="0" err="1"/>
              <a:t>Toksik</a:t>
            </a:r>
            <a:r>
              <a:rPr lang="tr-TR" altLang="x-none" sz="2000" dirty="0"/>
              <a:t> malzemeler en uygun yerde kilitli tutulmalıdır.</a:t>
            </a:r>
            <a:endParaRPr lang="tr-TR" altLang="x-none" sz="2000" dirty="0">
              <a:solidFill>
                <a:schemeClr val="accent2"/>
              </a:solidFill>
              <a:effectLst>
                <a:outerShdw blurRad="38100" dist="38100" dir="2700000" algn="tl">
                  <a:srgbClr val="C0C0C0"/>
                </a:outerShdw>
              </a:effectLst>
            </a:endParaRPr>
          </a:p>
          <a:p>
            <a:pPr algn="just" eaLnBrk="1" fontAlgn="auto" hangingPunct="1">
              <a:spcAft>
                <a:spcPts val="0"/>
              </a:spcAft>
              <a:buFont typeface="Arial"/>
              <a:buChar char="•"/>
              <a:defRPr/>
            </a:pPr>
            <a:endParaRPr lang="tr-TR" altLang="x-none" sz="2000" dirty="0">
              <a:solidFill>
                <a:schemeClr val="accent2"/>
              </a:solidFill>
              <a:effectLst>
                <a:outerShdw blurRad="38100" dist="38100" dir="2700000" algn="tl">
                  <a:srgbClr val="C0C0C0"/>
                </a:outerShdw>
              </a:effectLst>
            </a:endParaRPr>
          </a:p>
          <a:p>
            <a:pPr algn="just" eaLnBrk="1" fontAlgn="auto" hangingPunct="1">
              <a:spcAft>
                <a:spcPts val="0"/>
              </a:spcAft>
              <a:buFont typeface="Arial"/>
              <a:buChar char="•"/>
              <a:defRPr/>
            </a:pPr>
            <a:r>
              <a:rPr lang="tr-TR" altLang="x-none" sz="2000" dirty="0" err="1"/>
              <a:t>Korozif</a:t>
            </a:r>
            <a:r>
              <a:rPr lang="tr-TR" altLang="x-none" sz="2000" dirty="0"/>
              <a:t> malzemeler alt raflarda saklanmalıdır.</a:t>
            </a:r>
          </a:p>
          <a:p>
            <a:pPr algn="just" eaLnBrk="1" fontAlgn="auto" hangingPunct="1">
              <a:spcAft>
                <a:spcPts val="0"/>
              </a:spcAft>
              <a:buFont typeface="Arial"/>
              <a:buChar char="•"/>
              <a:defRPr/>
            </a:pPr>
            <a:endParaRPr lang="tr-TR" altLang="x-none" sz="2000" dirty="0"/>
          </a:p>
          <a:p>
            <a:pPr algn="just" eaLnBrk="1" fontAlgn="auto" hangingPunct="1">
              <a:spcAft>
                <a:spcPts val="0"/>
              </a:spcAft>
              <a:buFont typeface="Arial"/>
              <a:buChar char="•"/>
              <a:defRPr/>
            </a:pPr>
            <a:endParaRPr lang="tr-TR" altLang="x-none" sz="2000" dirty="0">
              <a:solidFill>
                <a:schemeClr val="accent2"/>
              </a:solidFill>
              <a:effectLst>
                <a:outerShdw blurRad="38100" dist="38100" dir="2700000" algn="tl">
                  <a:srgbClr val="C0C0C0"/>
                </a:outerShdw>
              </a:effectLst>
            </a:endParaRPr>
          </a:p>
          <a:p>
            <a:pPr marL="0" indent="0" algn="just" eaLnBrk="1" fontAlgn="auto" hangingPunct="1">
              <a:spcAft>
                <a:spcPts val="0"/>
              </a:spcAft>
              <a:buFont typeface="Arial" panose="020B0604020202020204" pitchFamily="34" charset="0"/>
              <a:buNone/>
              <a:defRPr/>
            </a:pPr>
            <a:endParaRPr lang="tr-TR" altLang="x-none" sz="2000" dirty="0">
              <a:solidFill>
                <a:schemeClr val="accent2"/>
              </a:solidFill>
              <a:effectLst>
                <a:outerShdw blurRad="38100" dist="38100" dir="2700000" algn="tl">
                  <a:srgbClr val="C0C0C0"/>
                </a:outerShdw>
              </a:effectLst>
            </a:endParaRPr>
          </a:p>
        </p:txBody>
      </p:sp>
      <p:pic>
        <p:nvPicPr>
          <p:cNvPr id="109571" name="Picture 6" descr="Danger Acid - Self Adhesive - 150mm x 200mm">
            <a:hlinkClick r:id="rId2"/>
            <a:extLst>
              <a:ext uri="{FF2B5EF4-FFF2-40B4-BE49-F238E27FC236}">
                <a16:creationId xmlns:a16="http://schemas.microsoft.com/office/drawing/2014/main" id="{0C5875AB-2654-826F-9A12-CF82C1E6C19C}"/>
              </a:ext>
            </a:extLst>
          </p:cNvPr>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6875463" y="1989138"/>
            <a:ext cx="1949450" cy="2579687"/>
          </a:xfrm>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with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p:cTn id="7" dur="2000" fill="hold"/>
                                        <p:tgtEl>
                                          <p:spTgt spid="19458"/>
                                        </p:tgtEl>
                                        <p:attrNameLst>
                                          <p:attrName>ppt_w</p:attrName>
                                        </p:attrNameLst>
                                      </p:cBhvr>
                                      <p:tavLst>
                                        <p:tav tm="0">
                                          <p:val>
                                            <p:strVal val="#ppt_w*2.5"/>
                                          </p:val>
                                        </p:tav>
                                        <p:tav tm="100000">
                                          <p:val>
                                            <p:strVal val="#ppt_w"/>
                                          </p:val>
                                        </p:tav>
                                      </p:tavLst>
                                    </p:anim>
                                    <p:anim calcmode="lin" valueType="num">
                                      <p:cBhvr>
                                        <p:cTn id="8" dur="2000" fill="hold"/>
                                        <p:tgtEl>
                                          <p:spTgt spid="19458"/>
                                        </p:tgtEl>
                                        <p:attrNameLst>
                                          <p:attrName>ppt_h</p:attrName>
                                        </p:attrNameLst>
                                      </p:cBhvr>
                                      <p:tavLst>
                                        <p:tav tm="0">
                                          <p:val>
                                            <p:strVal val="#ppt_h"/>
                                          </p:val>
                                        </p:tav>
                                        <p:tav tm="100000">
                                          <p:val>
                                            <p:strVal val="#ppt_h"/>
                                          </p:val>
                                        </p:tav>
                                      </p:tavLst>
                                    </p:anim>
                                    <p:anim calcmode="lin" valueType="num">
                                      <p:cBhvr>
                                        <p:cTn id="9" dur="2000" fill="hold"/>
                                        <p:tgtEl>
                                          <p:spTgt spid="19458"/>
                                        </p:tgtEl>
                                        <p:attrNameLst>
                                          <p:attrName>ppt_x</p:attrName>
                                        </p:attrNameLst>
                                      </p:cBhvr>
                                      <p:tavLst>
                                        <p:tav tm="0">
                                          <p:val>
                                            <p:strVal val="#ppt_x-.2"/>
                                          </p:val>
                                        </p:tav>
                                        <p:tav tm="50000">
                                          <p:val>
                                            <p:strVal val="#ppt_x+.1"/>
                                          </p:val>
                                        </p:tav>
                                        <p:tav tm="100000">
                                          <p:val>
                                            <p:strVal val="#ppt_x"/>
                                          </p:val>
                                        </p:tav>
                                      </p:tavLst>
                                    </p:anim>
                                    <p:anim calcmode="lin" valueType="num">
                                      <p:cBhvr>
                                        <p:cTn id="10" dur="2000" fill="hold"/>
                                        <p:tgtEl>
                                          <p:spTgt spid="19458"/>
                                        </p:tgtEl>
                                        <p:attrNameLst>
                                          <p:attrName>ppt_y</p:attrName>
                                        </p:attrNameLst>
                                      </p:cBhvr>
                                      <p:tavLst>
                                        <p:tav tm="0">
                                          <p:val>
                                            <p:strVal val="#ppt_y+1"/>
                                          </p:val>
                                        </p:tav>
                                        <p:tav tm="50000">
                                          <p:val>
                                            <p:strVal val="#ppt_y+.5"/>
                                          </p:val>
                                        </p:tav>
                                        <p:tav tm="100000">
                                          <p:val>
                                            <p:strVal val="#ppt_y"/>
                                          </p:val>
                                        </p:tav>
                                      </p:tavLst>
                                    </p:anim>
                                    <p:animEffect transition="in" filter="fade">
                                      <p:cBhvr>
                                        <p:cTn id="11" dur="2000"/>
                                        <p:tgtEl>
                                          <p:spTgt spid="1945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9459">
                                            <p:txEl>
                                              <p:pRg st="0" end="0"/>
                                            </p:txEl>
                                          </p:spTgt>
                                        </p:tgtEl>
                                        <p:attrNameLst>
                                          <p:attrName>style.visibility</p:attrName>
                                        </p:attrNameLst>
                                      </p:cBhvr>
                                      <p:to>
                                        <p:strVal val="visible"/>
                                      </p:to>
                                    </p:set>
                                    <p:animEffect transition="in" filter="wipe(left)">
                                      <p:cBhvr>
                                        <p:cTn id="16" dur="500"/>
                                        <p:tgtEl>
                                          <p:spTgt spid="19459">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9459">
                                            <p:txEl>
                                              <p:pRg st="2" end="2"/>
                                            </p:txEl>
                                          </p:spTgt>
                                        </p:tgtEl>
                                        <p:attrNameLst>
                                          <p:attrName>style.visibility</p:attrName>
                                        </p:attrNameLst>
                                      </p:cBhvr>
                                      <p:to>
                                        <p:strVal val="visible"/>
                                      </p:to>
                                    </p:set>
                                    <p:animEffect transition="in" filter="wipe(left)">
                                      <p:cBhvr>
                                        <p:cTn id="21" dur="500"/>
                                        <p:tgtEl>
                                          <p:spTgt spid="19459">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9459">
                                            <p:txEl>
                                              <p:pRg st="4" end="4"/>
                                            </p:txEl>
                                          </p:spTgt>
                                        </p:tgtEl>
                                        <p:attrNameLst>
                                          <p:attrName>style.visibility</p:attrName>
                                        </p:attrNameLst>
                                      </p:cBhvr>
                                      <p:to>
                                        <p:strVal val="visible"/>
                                      </p:to>
                                    </p:set>
                                    <p:animEffect transition="in" filter="wipe(left)">
                                      <p:cBhvr>
                                        <p:cTn id="26" dur="500"/>
                                        <p:tgtEl>
                                          <p:spTgt spid="19459">
                                            <p:txEl>
                                              <p:pRg st="4" end="4"/>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animEffect transition="in" filter="wipe(left)">
                                      <p:cBhvr>
                                        <p:cTn id="31" dur="500"/>
                                        <p:tgtEl>
                                          <p:spTgt spid="1945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p:bldP spid="19459" grpId="0" build="p"/>
    </p:bld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693C383C-2E8A-2450-E35C-D4047D23D8D7}"/>
              </a:ext>
            </a:extLst>
          </p:cNvPr>
          <p:cNvSpPr>
            <a:spLocks noGrp="1"/>
          </p:cNvSpPr>
          <p:nvPr>
            <p:ph type="body" sz="half" idx="1"/>
          </p:nvPr>
        </p:nvSpPr>
        <p:spPr>
          <a:xfrm>
            <a:off x="395288" y="441325"/>
            <a:ext cx="8353425" cy="5975350"/>
          </a:xfrm>
        </p:spPr>
        <p:txBody>
          <a:bodyPr/>
          <a:lstStyle/>
          <a:p>
            <a:pPr algn="just" eaLnBrk="1" hangingPunct="1">
              <a:defRPr/>
            </a:pPr>
            <a:r>
              <a:rPr lang="tr-TR" altLang="tr-TR" sz="2000" dirty="0"/>
              <a:t>Kimyasalları kullanmadan önce gerekli olan koruyucu ekipmanları (eldiven, maske, yüz koruyucusu ve gözlük gibi) belirleyiniz ve Delik yırtık yıpranmış olmadığına emin olarak kullanım sırasında mutlaka üzerinizde bulundurunuz.  </a:t>
            </a:r>
          </a:p>
          <a:p>
            <a:pPr marL="0" indent="0" algn="just" eaLnBrk="1" hangingPunct="1">
              <a:buFont typeface="Arial" panose="020B0604020202020204" pitchFamily="34" charset="0"/>
              <a:buNone/>
              <a:defRPr/>
            </a:pPr>
            <a:endParaRPr lang="tr-TR" altLang="tr-TR" sz="2000" dirty="0"/>
          </a:p>
          <a:p>
            <a:pPr algn="just" eaLnBrk="1" hangingPunct="1">
              <a:defRPr/>
            </a:pPr>
            <a:r>
              <a:rPr lang="tr-TR" altLang="tr-TR" sz="2000" dirty="0"/>
              <a:t>Asit ile ilgili bir işlem yaparken yüz koruyucu ve asit eldiveni kullanınız</a:t>
            </a:r>
          </a:p>
          <a:p>
            <a:pPr algn="just" eaLnBrk="1" hangingPunct="1">
              <a:defRPr/>
            </a:pPr>
            <a:endParaRPr lang="tr-TR" altLang="tr-TR" sz="2000" dirty="0"/>
          </a:p>
          <a:p>
            <a:pPr algn="just" eaLnBrk="1" hangingPunct="1">
              <a:defRPr/>
            </a:pPr>
            <a:r>
              <a:rPr lang="tr-TR" altLang="tr-TR" sz="2000" dirty="0" err="1">
                <a:solidFill>
                  <a:srgbClr val="FF0000"/>
                </a:solidFill>
              </a:rPr>
              <a:t>Asiti</a:t>
            </a:r>
            <a:r>
              <a:rPr lang="tr-TR" altLang="tr-TR" sz="2000" dirty="0">
                <a:solidFill>
                  <a:srgbClr val="FF0000"/>
                </a:solidFill>
              </a:rPr>
              <a:t> suya ekleyerek kullanınız. Tam tersini yapmayınız. </a:t>
            </a:r>
          </a:p>
          <a:p>
            <a:pPr marL="0" indent="0" algn="just" eaLnBrk="1" hangingPunct="1">
              <a:buFont typeface="Arial" panose="020B0604020202020204" pitchFamily="34" charset="0"/>
              <a:buNone/>
              <a:defRPr/>
            </a:pPr>
            <a:endParaRPr lang="tr-TR" altLang="tr-TR" sz="2000" dirty="0">
              <a:solidFill>
                <a:srgbClr val="FF0000"/>
              </a:solidFill>
            </a:endParaRPr>
          </a:p>
          <a:p>
            <a:pPr algn="just" eaLnBrk="1" hangingPunct="1">
              <a:defRPr/>
            </a:pPr>
            <a:r>
              <a:rPr lang="tr-TR" altLang="tr-TR" sz="2000" dirty="0" err="1"/>
              <a:t>Solvent</a:t>
            </a:r>
            <a:r>
              <a:rPr lang="tr-TR" altLang="tr-TR" sz="2000" dirty="0"/>
              <a:t> içeren kimyasalları koklamayınız.</a:t>
            </a:r>
          </a:p>
          <a:p>
            <a:pPr algn="just" eaLnBrk="1" hangingPunct="1">
              <a:defRPr/>
            </a:pPr>
            <a:endParaRPr lang="tr-TR" altLang="tr-TR" sz="2000" dirty="0"/>
          </a:p>
          <a:p>
            <a:pPr algn="just" eaLnBrk="1" hangingPunct="1">
              <a:defRPr/>
            </a:pPr>
            <a:r>
              <a:rPr lang="tr-TR" altLang="tr-TR" sz="2000" dirty="0"/>
              <a:t>Pipetlerle ağız yoluyla kimyasal çekmeyiniz.</a:t>
            </a:r>
          </a:p>
          <a:p>
            <a:pPr algn="just" eaLnBrk="1" hangingPunct="1">
              <a:defRPr/>
            </a:pPr>
            <a:endParaRPr lang="tr-TR" altLang="tr-TR" sz="2000" dirty="0"/>
          </a:p>
          <a:p>
            <a:pPr algn="just" eaLnBrk="1" hangingPunct="1">
              <a:defRPr/>
            </a:pPr>
            <a:r>
              <a:rPr lang="tr-TR" altLang="tr-TR" sz="2000" dirty="0"/>
              <a:t>Her hangi bir kimyasal malzemeyi kullanmadan önce güvenlik formunu (</a:t>
            </a:r>
            <a:r>
              <a:rPr lang="tr-TR" altLang="tr-TR" sz="2000" dirty="0" err="1"/>
              <a:t>safety</a:t>
            </a:r>
            <a:r>
              <a:rPr lang="tr-TR" altLang="tr-TR" sz="2000" dirty="0"/>
              <a:t> data </a:t>
            </a:r>
            <a:r>
              <a:rPr lang="tr-TR" altLang="tr-TR" sz="2000" dirty="0" err="1"/>
              <a:t>sheet</a:t>
            </a:r>
            <a:r>
              <a:rPr lang="tr-TR" altLang="tr-TR" sz="2000" dirty="0"/>
              <a:t>) okumadan ve bilgi sahibi olmadan kullanmayınız. </a:t>
            </a:r>
          </a:p>
          <a:p>
            <a:pPr algn="just" eaLnBrk="1" hangingPunct="1">
              <a:defRPr/>
            </a:pPr>
            <a:endParaRPr lang="tr-TR" altLang="tr-TR" sz="2000" dirty="0"/>
          </a:p>
          <a:p>
            <a:pPr algn="just" eaLnBrk="1" hangingPunct="1">
              <a:defRPr/>
            </a:pPr>
            <a:endParaRPr lang="tr-TR" altLang="tr-TR" sz="2000" dirty="0"/>
          </a:p>
          <a:p>
            <a:pPr algn="just" eaLnBrk="1" hangingPunct="1">
              <a:defRPr/>
            </a:pPr>
            <a:endParaRPr lang="tr-TR" altLang="tr-TR" sz="2000" dirty="0"/>
          </a:p>
        </p:txBody>
      </p:sp>
    </p:spTree>
  </p:cSld>
  <p:clrMapOvr>
    <a:masterClrMapping/>
  </p:clrMapOvr>
  <p:transition>
    <p:cover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wipe(left)">
                                      <p:cBhvr>
                                        <p:cTn id="7" dur="500"/>
                                        <p:tgtEl>
                                          <p:spTgt spid="215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507">
                                            <p:txEl>
                                              <p:pRg st="2" end="2"/>
                                            </p:txEl>
                                          </p:spTgt>
                                        </p:tgtEl>
                                        <p:attrNameLst>
                                          <p:attrName>style.visibility</p:attrName>
                                        </p:attrNameLst>
                                      </p:cBhvr>
                                      <p:to>
                                        <p:strVal val="visible"/>
                                      </p:to>
                                    </p:set>
                                    <p:animEffect transition="in" filter="wipe(left)">
                                      <p:cBhvr>
                                        <p:cTn id="12" dur="500"/>
                                        <p:tgtEl>
                                          <p:spTgt spid="2150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507">
                                            <p:txEl>
                                              <p:pRg st="4" end="4"/>
                                            </p:txEl>
                                          </p:spTgt>
                                        </p:tgtEl>
                                        <p:attrNameLst>
                                          <p:attrName>style.visibility</p:attrName>
                                        </p:attrNameLst>
                                      </p:cBhvr>
                                      <p:to>
                                        <p:strVal val="visible"/>
                                      </p:to>
                                    </p:set>
                                    <p:animEffect transition="in" filter="wipe(left)">
                                      <p:cBhvr>
                                        <p:cTn id="17" dur="500"/>
                                        <p:tgtEl>
                                          <p:spTgt spid="2150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1507">
                                            <p:txEl>
                                              <p:pRg st="6" end="6"/>
                                            </p:txEl>
                                          </p:spTgt>
                                        </p:tgtEl>
                                        <p:attrNameLst>
                                          <p:attrName>style.visibility</p:attrName>
                                        </p:attrNameLst>
                                      </p:cBhvr>
                                      <p:to>
                                        <p:strVal val="visible"/>
                                      </p:to>
                                    </p:set>
                                    <p:animEffect transition="in" filter="wipe(left)">
                                      <p:cBhvr>
                                        <p:cTn id="22" dur="500"/>
                                        <p:tgtEl>
                                          <p:spTgt spid="21507">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1507">
                                            <p:txEl>
                                              <p:pRg st="8" end="8"/>
                                            </p:txEl>
                                          </p:spTgt>
                                        </p:tgtEl>
                                        <p:attrNameLst>
                                          <p:attrName>style.visibility</p:attrName>
                                        </p:attrNameLst>
                                      </p:cBhvr>
                                      <p:to>
                                        <p:strVal val="visible"/>
                                      </p:to>
                                    </p:set>
                                    <p:animEffect transition="in" filter="wipe(left)">
                                      <p:cBhvr>
                                        <p:cTn id="27" dur="500"/>
                                        <p:tgtEl>
                                          <p:spTgt spid="21507">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1507">
                                            <p:txEl>
                                              <p:pRg st="10" end="10"/>
                                            </p:txEl>
                                          </p:spTgt>
                                        </p:tgtEl>
                                        <p:attrNameLst>
                                          <p:attrName>style.visibility</p:attrName>
                                        </p:attrNameLst>
                                      </p:cBhvr>
                                      <p:to>
                                        <p:strVal val="visible"/>
                                      </p:to>
                                    </p:set>
                                    <p:animEffect transition="in" filter="wipe(left)">
                                      <p:cBhvr>
                                        <p:cTn id="32" dur="500"/>
                                        <p:tgtEl>
                                          <p:spTgt spid="2150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B991E913-C3C5-0863-71D5-6FCE19D1FF45}"/>
              </a:ext>
            </a:extLst>
          </p:cNvPr>
          <p:cNvSpPr/>
          <p:nvPr/>
        </p:nvSpPr>
        <p:spPr>
          <a:xfrm>
            <a:off x="420688" y="1484313"/>
            <a:ext cx="8748712" cy="4402137"/>
          </a:xfrm>
          <a:prstGeom prst="rect">
            <a:avLst/>
          </a:prstGeom>
        </p:spPr>
        <p:txBody>
          <a:bodyPr>
            <a:spAutoFit/>
          </a:bodyPr>
          <a:lstStyle/>
          <a:p>
            <a:pPr marL="285750" indent="-285750">
              <a:buFont typeface="Arial" charset="0"/>
              <a:buChar char="•"/>
              <a:defRPr/>
            </a:pPr>
            <a:r>
              <a:rPr lang="tr-TR" altLang="x-none" sz="2000">
                <a:latin typeface="Arial" charset="0"/>
              </a:rPr>
              <a:t>Sorumlu kişi/kişilerin haberi olmadan temiz odaya kimyasal götürülmemelidir.</a:t>
            </a:r>
          </a:p>
          <a:p>
            <a:pPr marL="285750" indent="-285750">
              <a:buFont typeface="Arial" charset="0"/>
              <a:buChar char="•"/>
              <a:defRPr/>
            </a:pPr>
            <a:endParaRPr lang="tr-TR" altLang="x-none" sz="2000">
              <a:latin typeface="Arial" charset="0"/>
            </a:endParaRPr>
          </a:p>
          <a:p>
            <a:pPr marL="285750" indent="-285750">
              <a:buFont typeface="Arial" charset="0"/>
              <a:buChar char="•"/>
              <a:defRPr/>
            </a:pPr>
            <a:r>
              <a:rPr lang="tr-TR" sz="2000">
                <a:latin typeface="Arial" charset="0"/>
              </a:rPr>
              <a:t>Tüm kimyasallar şu şekilde etiketlenmelidir </a:t>
            </a:r>
          </a:p>
          <a:p>
            <a:pPr>
              <a:defRPr/>
            </a:pPr>
            <a:r>
              <a:rPr lang="tr-TR" sz="2000">
                <a:latin typeface="Arial" charset="0"/>
              </a:rPr>
              <a:t>1) İçerisinde bulunan karışım</a:t>
            </a:r>
          </a:p>
          <a:p>
            <a:pPr>
              <a:defRPr/>
            </a:pPr>
            <a:r>
              <a:rPr lang="tr-TR" sz="2000">
                <a:latin typeface="Arial" charset="0"/>
              </a:rPr>
              <a:t>2) Kullanıcının İsim Soyisim</a:t>
            </a:r>
          </a:p>
          <a:p>
            <a:pPr>
              <a:defRPr/>
            </a:pPr>
            <a:r>
              <a:rPr lang="tr-TR" sz="2000">
                <a:latin typeface="Arial" charset="0"/>
              </a:rPr>
              <a:t>3) Oluşturduğunuz tarih</a:t>
            </a:r>
          </a:p>
          <a:p>
            <a:pPr>
              <a:defRPr/>
            </a:pPr>
            <a:endParaRPr lang="tr-TR" sz="2000">
              <a:latin typeface="Arial" charset="0"/>
            </a:endParaRPr>
          </a:p>
          <a:p>
            <a:pPr marL="285750" indent="-285750">
              <a:buFont typeface="Arial" charset="0"/>
              <a:buChar char="•"/>
              <a:defRPr/>
            </a:pPr>
            <a:r>
              <a:rPr lang="tr-TR" sz="2000">
                <a:latin typeface="Arial" charset="0"/>
              </a:rPr>
              <a:t>Elinizde eldiven olsa bile kimyasalları, koyacağınız kaplara el ile taşımayınız. </a:t>
            </a:r>
          </a:p>
          <a:p>
            <a:pPr marL="285750" indent="-285750">
              <a:buFont typeface="Arial" charset="0"/>
              <a:buChar char="•"/>
              <a:defRPr/>
            </a:pPr>
            <a:endParaRPr lang="tr-TR" sz="2000">
              <a:latin typeface="Arial" charset="0"/>
            </a:endParaRPr>
          </a:p>
          <a:p>
            <a:pPr marL="285750" indent="-285750">
              <a:buFont typeface="Arial" charset="0"/>
              <a:buChar char="•"/>
              <a:defRPr/>
            </a:pPr>
            <a:r>
              <a:rPr lang="tr-TR" sz="2000">
                <a:latin typeface="Arial" charset="0"/>
              </a:rPr>
              <a:t>Çeker ocak veya temiz odadaki wetbench içinde çalışıyorsanız, çalışma sonrasında ekipmanlarınızı ve ortamı saf su ile temiz bir kimyasala dayanıklı peteçe/bez ile temizleyiniz.</a:t>
            </a:r>
          </a:p>
        </p:txBody>
      </p:sp>
      <p:sp>
        <p:nvSpPr>
          <p:cNvPr id="6" name="Metin Kutusu 1">
            <a:extLst>
              <a:ext uri="{FF2B5EF4-FFF2-40B4-BE49-F238E27FC236}">
                <a16:creationId xmlns:a16="http://schemas.microsoft.com/office/drawing/2014/main" id="{A7EF2BDB-3115-8661-6717-8A560E94B09F}"/>
              </a:ext>
            </a:extLst>
          </p:cNvPr>
          <p:cNvSpPr txBox="1"/>
          <p:nvPr/>
        </p:nvSpPr>
        <p:spPr>
          <a:xfrm>
            <a:off x="5867400" y="2492375"/>
            <a:ext cx="2952750" cy="914400"/>
          </a:xfrm>
          <a:prstGeom prst="rect">
            <a:avLst/>
          </a:prstGeom>
          <a:solidFill>
            <a:schemeClr val="accent1">
              <a:lumMod val="20000"/>
              <a:lumOff val="80000"/>
              <a:alpha val="80000"/>
            </a:schemeClr>
          </a:solidFill>
          <a:ln>
            <a:solidFill>
              <a:schemeClr val="tx1">
                <a:alpha val="76000"/>
              </a:schemeClr>
            </a:solidFill>
          </a:ln>
          <a:effectLst/>
        </p:spPr>
        <p:style>
          <a:lnRef idx="0">
            <a:schemeClr val="accent1"/>
          </a:lnRef>
          <a:fillRef idx="0">
            <a:schemeClr val="accent1"/>
          </a:fillRef>
          <a:effectRef idx="0">
            <a:schemeClr val="accent1"/>
          </a:effectRef>
          <a:fontRef idx="minor">
            <a:schemeClr val="dk1"/>
          </a:fontRef>
        </p:style>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buFont typeface="Calibri Light" panose="020F0302020204030204" pitchFamily="34" charset="0"/>
              <a:buAutoNum type="arabicParenR"/>
              <a:defRPr/>
            </a:pPr>
            <a:r>
              <a:rPr lang="tr-TR" altLang="tr-TR" sz="1200" dirty="0">
                <a:solidFill>
                  <a:srgbClr val="000000"/>
                </a:solidFill>
                <a:latin typeface="Times New Roman" panose="02020603050405020304" pitchFamily="18" charset="0"/>
                <a:cs typeface="Times New Roman" panose="02020603050405020304" pitchFamily="18" charset="0"/>
              </a:rPr>
              <a:t>Karışım    	:  </a:t>
            </a:r>
          </a:p>
          <a:p>
            <a:pPr algn="just">
              <a:lnSpc>
                <a:spcPct val="150000"/>
              </a:lnSpc>
              <a:buFont typeface="Calibri Light" panose="020F0302020204030204" pitchFamily="34" charset="0"/>
              <a:buAutoNum type="arabicParenR"/>
              <a:defRPr/>
            </a:pPr>
            <a:r>
              <a:rPr lang="tr-TR" altLang="tr-TR" sz="1200" dirty="0">
                <a:solidFill>
                  <a:srgbClr val="000000"/>
                </a:solidFill>
                <a:latin typeface="Times New Roman" panose="02020603050405020304" pitchFamily="18" charset="0"/>
                <a:cs typeface="Times New Roman" panose="02020603050405020304" pitchFamily="18" charset="0"/>
              </a:rPr>
              <a:t>Kullanıcı Adı	:</a:t>
            </a:r>
          </a:p>
          <a:p>
            <a:pPr algn="just">
              <a:lnSpc>
                <a:spcPct val="150000"/>
              </a:lnSpc>
              <a:buFont typeface="Calibri Light" panose="020F0302020204030204" pitchFamily="34" charset="0"/>
              <a:buAutoNum type="arabicParenR"/>
              <a:defRPr/>
            </a:pPr>
            <a:r>
              <a:rPr lang="tr-TR" altLang="tr-TR" sz="1200" dirty="0">
                <a:solidFill>
                  <a:srgbClr val="000000"/>
                </a:solidFill>
                <a:latin typeface="Times New Roman" panose="02020603050405020304" pitchFamily="18" charset="0"/>
                <a:cs typeface="Times New Roman" panose="02020603050405020304" pitchFamily="18" charset="0"/>
              </a:rPr>
              <a:t>Tarih		:</a:t>
            </a:r>
          </a:p>
          <a:p>
            <a:pPr algn="just">
              <a:lnSpc>
                <a:spcPct val="150000"/>
              </a:lnSpc>
              <a:defRPr/>
            </a:pPr>
            <a:r>
              <a:rPr lang="tr-TR" altLang="tr-TR" sz="1200" dirty="0">
                <a:solidFill>
                  <a:srgbClr val="000000"/>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Dikdörtgen 4">
            <a:extLst>
              <a:ext uri="{FF2B5EF4-FFF2-40B4-BE49-F238E27FC236}">
                <a16:creationId xmlns:a16="http://schemas.microsoft.com/office/drawing/2014/main" id="{30AC4B7F-AC90-4F89-A555-46D6F24183EC}"/>
              </a:ext>
            </a:extLst>
          </p:cNvPr>
          <p:cNvSpPr>
            <a:spLocks noChangeArrowheads="1"/>
          </p:cNvSpPr>
          <p:nvPr/>
        </p:nvSpPr>
        <p:spPr bwMode="auto">
          <a:xfrm>
            <a:off x="827088" y="1444625"/>
            <a:ext cx="7632700" cy="3968750"/>
          </a:xfrm>
          <a:prstGeom prst="rect">
            <a:avLst/>
          </a:prstGeom>
          <a:noFill/>
          <a:ln>
            <a:noFill/>
          </a:ln>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buFont typeface="Arial" panose="020B0604020202020204" pitchFamily="34" charset="0"/>
              <a:buChar char="•"/>
              <a:defRPr/>
            </a:pPr>
            <a:r>
              <a:rPr lang="tr-TR" altLang="tr-TR"/>
              <a:t>Çok kullanımlı eldivenlerinizi kullanımdan sonra temizleyiniz. Zarar görmüşse atınız. </a:t>
            </a:r>
          </a:p>
          <a:p>
            <a:pPr algn="just">
              <a:buFont typeface="Arial" panose="020B0604020202020204" pitchFamily="34" charset="0"/>
              <a:buChar char="•"/>
              <a:defRPr/>
            </a:pPr>
            <a:endParaRPr lang="tr-TR" altLang="tr-TR"/>
          </a:p>
          <a:p>
            <a:pPr algn="just">
              <a:buFont typeface="Arial" panose="020B0604020202020204" pitchFamily="34" charset="0"/>
              <a:buChar char="•"/>
              <a:defRPr/>
            </a:pPr>
            <a:r>
              <a:rPr lang="tr-TR" altLang="tr-TR"/>
              <a:t>Sonra kullanmak üzere lab ekipmanlarınızı ayırmak için etiketleyebilirsiniz. </a:t>
            </a:r>
          </a:p>
          <a:p>
            <a:pPr algn="just">
              <a:buFont typeface="Arial" panose="020B0604020202020204" pitchFamily="34" charset="0"/>
              <a:buChar char="•"/>
              <a:defRPr/>
            </a:pPr>
            <a:endParaRPr lang="tr-TR" altLang="tr-TR"/>
          </a:p>
          <a:p>
            <a:pPr algn="just">
              <a:buFont typeface="Arial" panose="020B0604020202020204" pitchFamily="34" charset="0"/>
              <a:buChar char="•"/>
              <a:defRPr/>
            </a:pPr>
            <a:r>
              <a:rPr lang="tr-TR" altLang="tr-TR"/>
              <a:t>Temiz Oda içerisinde bulunan etiketlenmiş asit, baz ve solvent toplama kaplarını atık kimyasallarınız için kullanabilirsiniz. </a:t>
            </a:r>
          </a:p>
          <a:p>
            <a:pPr algn="just">
              <a:buFont typeface="Arial" panose="020B0604020202020204" pitchFamily="34" charset="0"/>
              <a:buChar char="•"/>
              <a:defRPr/>
            </a:pPr>
            <a:endParaRPr lang="tr-TR" altLang="tr-TR"/>
          </a:p>
          <a:p>
            <a:pPr algn="just">
              <a:buFont typeface="Arial" panose="020B0604020202020204" pitchFamily="34" charset="0"/>
              <a:buChar char="•"/>
              <a:defRPr/>
            </a:pPr>
            <a:r>
              <a:rPr lang="tr-TR" altLang="tr-TR"/>
              <a:t> H</a:t>
            </a:r>
            <a:r>
              <a:rPr lang="tr-TR" altLang="tr-TR" baseline="-25000"/>
              <a:t>2</a:t>
            </a:r>
            <a:r>
              <a:rPr lang="tr-TR" altLang="tr-TR"/>
              <a:t>O</a:t>
            </a:r>
            <a:r>
              <a:rPr lang="tr-TR" altLang="tr-TR" baseline="-25000"/>
              <a:t>2</a:t>
            </a:r>
            <a:r>
              <a:rPr lang="tr-TR" altLang="tr-TR"/>
              <a:t> Hidrojen peroksiti su içeren ortamlara dökmeyiniz.</a:t>
            </a:r>
          </a:p>
          <a:p>
            <a:pPr marL="0" indent="0" algn="just">
              <a:defRPr/>
            </a:pPr>
            <a:endParaRPr lang="tr-TR"/>
          </a:p>
          <a:p>
            <a:pPr algn="just">
              <a:buFont typeface="Arial" charset="0"/>
              <a:buChar char="•"/>
              <a:defRPr/>
            </a:pPr>
            <a:r>
              <a:rPr lang="tr-TR"/>
              <a:t>Asit içeren karışımları büyük beherlerin içerisine su doldurarak yani seyrelterek dökebilirsiniz.</a:t>
            </a:r>
          </a:p>
          <a:p>
            <a:pPr algn="just">
              <a:buFont typeface="Arial" panose="020B0604020202020204" pitchFamily="34" charset="0"/>
              <a:buChar char="•"/>
              <a:defRPr/>
            </a:pPr>
            <a:endParaRPr lang="tr-TR" altLang="tr-T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Dikdörtgen 4">
            <a:extLst>
              <a:ext uri="{FF2B5EF4-FFF2-40B4-BE49-F238E27FC236}">
                <a16:creationId xmlns:a16="http://schemas.microsoft.com/office/drawing/2014/main" id="{B3A19719-128E-CFAA-D096-5F065B82EE68}"/>
              </a:ext>
            </a:extLst>
          </p:cNvPr>
          <p:cNvSpPr>
            <a:spLocks noChangeArrowheads="1"/>
          </p:cNvSpPr>
          <p:nvPr/>
        </p:nvSpPr>
        <p:spPr bwMode="auto">
          <a:xfrm>
            <a:off x="360363" y="1458913"/>
            <a:ext cx="8423275" cy="4402137"/>
          </a:xfrm>
          <a:prstGeom prst="rect">
            <a:avLst/>
          </a:prstGeom>
          <a:noFill/>
          <a:ln>
            <a:noFill/>
          </a:ln>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just">
              <a:lnSpc>
                <a:spcPct val="150000"/>
              </a:lnSpc>
              <a:buFont typeface="Arial" panose="020B0604020202020204" pitchFamily="34" charset="0"/>
              <a:buChar char="•"/>
              <a:defRPr/>
            </a:pPr>
            <a:r>
              <a:rPr lang="tr-TR" altLang="tr-TR" sz="2000" dirty="0">
                <a:solidFill>
                  <a:srgbClr val="000000"/>
                </a:solidFill>
                <a:latin typeface="Calibri" panose="020F0502020204030204" pitchFamily="34" charset="0"/>
                <a:cs typeface="Times New Roman" panose="02020603050405020304" pitchFamily="18" charset="0"/>
              </a:rPr>
              <a:t>Kimyasalları ve cam ekipmanları temiz oda içerisinde </a:t>
            </a:r>
            <a:r>
              <a:rPr lang="tr-TR" altLang="tr-TR" sz="2000" dirty="0" err="1">
                <a:solidFill>
                  <a:srgbClr val="000000"/>
                </a:solidFill>
                <a:latin typeface="Calibri" panose="020F0502020204030204" pitchFamily="34" charset="0"/>
                <a:cs typeface="Times New Roman" panose="02020603050405020304" pitchFamily="18" charset="0"/>
              </a:rPr>
              <a:t>wetbench</a:t>
            </a:r>
            <a:r>
              <a:rPr lang="tr-TR" altLang="tr-TR" sz="2000" dirty="0">
                <a:solidFill>
                  <a:srgbClr val="000000"/>
                </a:solidFill>
                <a:latin typeface="Calibri" panose="020F0502020204030204" pitchFamily="34" charset="0"/>
                <a:cs typeface="Times New Roman" panose="02020603050405020304" pitchFamily="18" charset="0"/>
              </a:rPr>
              <a:t> altında kimya odasında ise belirlenen ve etiketlenmiş olan dolapların içerisine tekrar kullanıma hazır olacak şekilde bırakınız.  </a:t>
            </a:r>
          </a:p>
          <a:p>
            <a:pPr marL="0" indent="0" algn="just">
              <a:lnSpc>
                <a:spcPct val="150000"/>
              </a:lnSpc>
              <a:defRPr/>
            </a:pPr>
            <a:endParaRPr lang="tr-TR" altLang="tr-TR" sz="2000" dirty="0">
              <a:latin typeface="Calibri" panose="020F0502020204030204" pitchFamily="34" charset="0"/>
              <a:cs typeface="Times New Roman" panose="02020603050405020304" pitchFamily="18" charset="0"/>
            </a:endParaRPr>
          </a:p>
          <a:p>
            <a:pPr algn="just">
              <a:lnSpc>
                <a:spcPct val="150000"/>
              </a:lnSpc>
              <a:buFont typeface="Arial" panose="020B0604020202020204" pitchFamily="34" charset="0"/>
              <a:buChar char="•"/>
              <a:defRPr/>
            </a:pPr>
            <a:r>
              <a:rPr lang="tr-TR" altLang="tr-TR" sz="2000" dirty="0">
                <a:solidFill>
                  <a:srgbClr val="000000"/>
                </a:solidFill>
                <a:latin typeface="Calibri" panose="020F0502020204030204" pitchFamily="34" charset="0"/>
                <a:cs typeface="Times New Roman" panose="02020603050405020304" pitchFamily="18" charset="0"/>
              </a:rPr>
              <a:t>Saf su, aseton veya alkol dökülmüşse temiz bir kimyasala dayanıklı peçete/bez ile temizleyiniz. Aksi halde tehlikeli olabilir. (Su üzerine Hidrojen peroksit veya </a:t>
            </a:r>
            <a:r>
              <a:rPr lang="tr-TR" altLang="tr-TR" sz="2000" dirty="0" err="1">
                <a:solidFill>
                  <a:srgbClr val="000000"/>
                </a:solidFill>
                <a:latin typeface="Calibri" panose="020F0502020204030204" pitchFamily="34" charset="0"/>
                <a:cs typeface="Times New Roman" panose="02020603050405020304" pitchFamily="18" charset="0"/>
              </a:rPr>
              <a:t>solventlerle</a:t>
            </a:r>
            <a:r>
              <a:rPr lang="tr-TR" altLang="tr-TR" sz="2000" dirty="0">
                <a:solidFill>
                  <a:srgbClr val="000000"/>
                </a:solidFill>
                <a:latin typeface="Calibri" panose="020F0502020204030204" pitchFamily="34" charset="0"/>
                <a:cs typeface="Times New Roman" panose="02020603050405020304" pitchFamily="18" charset="0"/>
              </a:rPr>
              <a:t> asitlerin yan yana gelmesi düşünülürse gaz çıkışı ile kimyasal solunabilir.</a:t>
            </a:r>
            <a:endParaRPr lang="tr-TR" altLang="tr-TR" sz="2000" dirty="0">
              <a:latin typeface="Calibri" panose="020F0502020204030204" pitchFamily="34" charset="0"/>
            </a:endParaRPr>
          </a:p>
          <a:p>
            <a:pPr algn="just">
              <a:defRPr/>
            </a:pPr>
            <a:endParaRPr lang="tr-TR" altLang="tr-TR" sz="2000" dirty="0">
              <a:latin typeface="Calibri" panose="020F0502020204030204" pitchFamily="34" charset="0"/>
            </a:endParaRPr>
          </a:p>
          <a:p>
            <a:pPr marL="0" indent="0" algn="just">
              <a:defRPr/>
            </a:pPr>
            <a:endParaRPr lang="tr-TR" altLang="tr-TR" sz="2000" dirty="0">
              <a:latin typeface="Calibri" panose="020F050202020403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04F7B7E3-3BDA-1389-F190-09CD329C0976}"/>
              </a:ext>
            </a:extLst>
          </p:cNvPr>
          <p:cNvSpPr/>
          <p:nvPr/>
        </p:nvSpPr>
        <p:spPr>
          <a:xfrm>
            <a:off x="611188" y="476250"/>
            <a:ext cx="7920037" cy="5632450"/>
          </a:xfrm>
          <a:prstGeom prst="rect">
            <a:avLst/>
          </a:prstGeom>
        </p:spPr>
        <p:txBody>
          <a:bodyPr>
            <a:spAutoFit/>
          </a:bodyPr>
          <a:lstStyle/>
          <a:p>
            <a:pPr algn="just">
              <a:buFont typeface="Arial" panose="020B0604020202020204" pitchFamily="34" charset="0"/>
              <a:buChar char="•"/>
              <a:defRPr/>
            </a:pPr>
            <a:endParaRPr lang="tr-TR" altLang="tr-TR" sz="2000" dirty="0">
              <a:latin typeface="Calibri" panose="020F0502020204030204" pitchFamily="34" charset="0"/>
            </a:endParaRPr>
          </a:p>
          <a:p>
            <a:pPr algn="just">
              <a:buFont typeface="Arial" panose="020B0604020202020204" pitchFamily="34" charset="0"/>
              <a:buChar char="•"/>
              <a:defRPr/>
            </a:pPr>
            <a:r>
              <a:rPr lang="tr-TR" altLang="tr-TR" sz="2000" dirty="0">
                <a:latin typeface="Calibri" panose="020F0502020204030204" pitchFamily="34" charset="0"/>
              </a:rPr>
              <a:t>Kullanımdan sonra kimyasalları aldığınız kimyasal şişelerine geri dökmeyiniz. </a:t>
            </a:r>
          </a:p>
          <a:p>
            <a:pPr algn="just">
              <a:defRPr/>
            </a:pPr>
            <a:r>
              <a:rPr lang="tr-TR" altLang="tr-TR" sz="2000" dirty="0">
                <a:latin typeface="Calibri" panose="020F0502020204030204" pitchFamily="34" charset="0"/>
              </a:rPr>
              <a:t>Kimyasalların boşaldığı boş şişeleri etiketlenmek üzere sonrasında aynı kimyasal için atık toplama şişesi olarak kullanabilirsiniz. </a:t>
            </a:r>
          </a:p>
          <a:p>
            <a:pPr algn="just">
              <a:defRPr/>
            </a:pPr>
            <a:endParaRPr lang="tr-TR" altLang="tr-TR" sz="2000" dirty="0">
              <a:latin typeface="Calibri" panose="020F0502020204030204" pitchFamily="34" charset="0"/>
            </a:endParaRPr>
          </a:p>
          <a:p>
            <a:pPr algn="just">
              <a:buFont typeface="Arial" panose="020B0604020202020204" pitchFamily="34" charset="0"/>
              <a:buChar char="•"/>
              <a:defRPr/>
            </a:pPr>
            <a:r>
              <a:rPr lang="tr-TR" altLang="tr-TR" sz="2000" dirty="0">
                <a:latin typeface="Calibri" panose="020F0502020204030204" pitchFamily="34" charset="0"/>
              </a:rPr>
              <a:t>Gerekli önlemleri almadan kimyasalları taşımayınız.</a:t>
            </a:r>
          </a:p>
          <a:p>
            <a:pPr algn="just">
              <a:buFont typeface="Arial" panose="020B0604020202020204" pitchFamily="34" charset="0"/>
              <a:buChar char="•"/>
              <a:defRPr/>
            </a:pPr>
            <a:endParaRPr lang="tr-TR" altLang="tr-TR" sz="2000" dirty="0">
              <a:latin typeface="Calibri" panose="020F0502020204030204" pitchFamily="34" charset="0"/>
            </a:endParaRPr>
          </a:p>
          <a:p>
            <a:pPr algn="just">
              <a:buFont typeface="Arial" panose="020B0604020202020204" pitchFamily="34" charset="0"/>
              <a:buChar char="•"/>
              <a:defRPr/>
            </a:pPr>
            <a:r>
              <a:rPr lang="tr-TR" altLang="tr-TR" sz="2000" dirty="0">
                <a:latin typeface="Calibri" panose="020F0502020204030204" pitchFamily="34" charset="0"/>
              </a:rPr>
              <a:t>Herhangi bir tezgah altına kendi hazırladığınız çözeltileri koymayınız veya etiketlenmiş bölümlere farklı kimyasalları depolamayınız.</a:t>
            </a:r>
          </a:p>
          <a:p>
            <a:pPr algn="just">
              <a:buFont typeface="Arial" panose="020B0604020202020204" pitchFamily="34" charset="0"/>
              <a:buChar char="•"/>
              <a:defRPr/>
            </a:pPr>
            <a:endParaRPr lang="tr-TR" altLang="tr-TR" sz="2000" dirty="0">
              <a:latin typeface="Calibri" panose="020F0502020204030204" pitchFamily="34" charset="0"/>
            </a:endParaRPr>
          </a:p>
          <a:p>
            <a:pPr algn="just">
              <a:buFont typeface="Arial" panose="020B0604020202020204" pitchFamily="34" charset="0"/>
              <a:buChar char="•"/>
              <a:defRPr/>
            </a:pPr>
            <a:r>
              <a:rPr lang="tr-TR" altLang="tr-TR" sz="2000" dirty="0">
                <a:latin typeface="Calibri" panose="020F0502020204030204" pitchFamily="34" charset="0"/>
              </a:rPr>
              <a:t>Kimyasal şişeleri eğer sızıntı yapmış veya dökme taşıma esnasında şişe dışına bulaştırdıysanız, bu şişe için alt korumalık olarak uygun olan </a:t>
            </a:r>
            <a:r>
              <a:rPr lang="tr-TR" altLang="tr-TR" sz="2000" dirty="0" err="1">
                <a:latin typeface="Calibri" panose="020F0502020204030204" pitchFamily="34" charset="0"/>
              </a:rPr>
              <a:t>lab</a:t>
            </a:r>
            <a:r>
              <a:rPr lang="tr-TR" altLang="tr-TR" sz="2000" dirty="0">
                <a:latin typeface="Calibri" panose="020F0502020204030204" pitchFamily="34" charset="0"/>
              </a:rPr>
              <a:t> ekipmanı kullanınız.</a:t>
            </a:r>
          </a:p>
          <a:p>
            <a:pPr>
              <a:defRPr/>
            </a:pPr>
            <a:endParaRPr lang="en-US" altLang="x-none" sz="2000" dirty="0">
              <a:latin typeface="+mn-lt"/>
            </a:endParaRPr>
          </a:p>
          <a:p>
            <a:pPr>
              <a:defRPr/>
            </a:pPr>
            <a:endParaRPr lang="en-US" altLang="x-none" sz="2000" dirty="0">
              <a:latin typeface="+mn-lt"/>
            </a:endParaRPr>
          </a:p>
          <a:p>
            <a:pPr>
              <a:defRPr/>
            </a:pPr>
            <a:r>
              <a:rPr lang="tr-TR" altLang="x-none" sz="2000" b="1" i="1" u="sng" dirty="0">
                <a:latin typeface="+mn-lt"/>
              </a:rPr>
              <a:t>Her Kullanımdan sonra tezgahları temiz ve düzenli bırakınız.</a:t>
            </a:r>
            <a:endParaRPr lang="en-US" altLang="x-none" sz="2000" b="1" i="1" u="sng" dirty="0">
              <a:latin typeface="+mn-lt"/>
            </a:endParaRPr>
          </a:p>
          <a:p>
            <a:pPr>
              <a:buFont typeface="Arial" charset="0"/>
              <a:buChar char="•"/>
              <a:defRPr/>
            </a:pPr>
            <a:endParaRPr lang="tr-TR" altLang="x-none" sz="2000" dirty="0">
              <a:latin typeface="+mn-l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0D0981-242F-B25A-5FCC-CFFEF37E97D9}"/>
              </a:ext>
            </a:extLst>
          </p:cNvPr>
          <p:cNvSpPr>
            <a:spLocks noGrp="1"/>
          </p:cNvSpPr>
          <p:nvPr>
            <p:ph type="title"/>
          </p:nvPr>
        </p:nvSpPr>
        <p:spPr>
          <a:xfrm>
            <a:off x="1187450" y="2708275"/>
            <a:ext cx="6192838" cy="914400"/>
          </a:xfrm>
        </p:spPr>
        <p:txBody>
          <a:bodyPr/>
          <a:lstStyle/>
          <a:p>
            <a:pPr algn="ctr">
              <a:defRPr/>
            </a:pPr>
            <a:r>
              <a:rPr lang="tr-TR" sz="3600" b="1" i="1" dirty="0">
                <a:latin typeface="+mn-lt"/>
              </a:rPr>
              <a:t>Kimya İşlem Odasının Kurallarını Özetleyelim</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a:extLst>
              <a:ext uri="{FF2B5EF4-FFF2-40B4-BE49-F238E27FC236}">
                <a16:creationId xmlns:a16="http://schemas.microsoft.com/office/drawing/2014/main" id="{E707BF17-1CCE-74A1-7D16-09D5010C6593}"/>
              </a:ext>
            </a:extLst>
          </p:cNvPr>
          <p:cNvSpPr>
            <a:spLocks noGrp="1" noChangeArrowheads="1"/>
          </p:cNvSpPr>
          <p:nvPr>
            <p:ph type="body" sz="half" idx="1"/>
          </p:nvPr>
        </p:nvSpPr>
        <p:spPr>
          <a:xfrm>
            <a:off x="609600" y="1600200"/>
            <a:ext cx="8015288" cy="4419600"/>
          </a:xfrm>
        </p:spPr>
        <p:txBody>
          <a:bodyPr rtlCol="0">
            <a:normAutofit/>
          </a:bodyPr>
          <a:lstStyle/>
          <a:p>
            <a:pPr algn="just" eaLnBrk="1" fontAlgn="auto" hangingPunct="1">
              <a:spcAft>
                <a:spcPts val="0"/>
              </a:spcAft>
              <a:buFont typeface="Arial"/>
              <a:buChar char="•"/>
              <a:defRPr/>
            </a:pPr>
            <a:r>
              <a:rPr lang="tr-TR" altLang="x-none" sz="2800" dirty="0"/>
              <a:t>Çalışma güvenliğiniz için bilmediğiniz kimyasallar veya ekipmanlarla ilgili yapacağınız işlemleri bilgi sahibi olmadan veya eğitim almadan yapmayınız.</a:t>
            </a:r>
          </a:p>
          <a:p>
            <a:pPr algn="just" eaLnBrk="1" fontAlgn="auto" hangingPunct="1">
              <a:spcAft>
                <a:spcPts val="0"/>
              </a:spcAft>
              <a:buFont typeface="Arial"/>
              <a:buChar char="•"/>
              <a:defRPr/>
            </a:pPr>
            <a:endParaRPr lang="tr-TR" altLang="x-none" sz="2800" dirty="0"/>
          </a:p>
          <a:p>
            <a:pPr marL="0" indent="0" algn="ctr" eaLnBrk="1" fontAlgn="auto" hangingPunct="1">
              <a:spcAft>
                <a:spcPts val="0"/>
              </a:spcAft>
              <a:buFont typeface="Arial" panose="020B0604020202020204" pitchFamily="34" charset="0"/>
              <a:buNone/>
              <a:defRPr/>
            </a:pPr>
            <a:r>
              <a:rPr lang="tr-TR" altLang="x-none" sz="2800" dirty="0">
                <a:solidFill>
                  <a:schemeClr val="accent1"/>
                </a:solidFill>
                <a:effectLst>
                  <a:outerShdw blurRad="38100" dist="38100" dir="2700000" algn="tl">
                    <a:srgbClr val="C0C0C0"/>
                  </a:outerShdw>
                </a:effectLst>
              </a:rPr>
              <a:t>Tahmin Etmeyiniz!!!!</a:t>
            </a:r>
          </a:p>
          <a:p>
            <a:pPr algn="just" eaLnBrk="1" fontAlgn="auto" hangingPunct="1">
              <a:spcAft>
                <a:spcPts val="0"/>
              </a:spcAft>
              <a:buFont typeface="Wingdings" charset="2"/>
              <a:buNone/>
              <a:defRPr/>
            </a:pPr>
            <a:endParaRPr lang="tr-TR" altLang="x-none" sz="2800" dirty="0"/>
          </a:p>
        </p:txBody>
      </p:sp>
      <p:pic>
        <p:nvPicPr>
          <p:cNvPr id="116738" name="Picture 9" descr="MCj00786230000[1]">
            <a:extLst>
              <a:ext uri="{FF2B5EF4-FFF2-40B4-BE49-F238E27FC236}">
                <a16:creationId xmlns:a16="http://schemas.microsoft.com/office/drawing/2014/main" id="{7F0E9A7E-FB4C-D300-4B1A-DB084E5F260B}"/>
              </a:ext>
            </a:extLst>
          </p:cNvPr>
          <p:cNvPicPr>
            <a:picLocks noGrp="1" noChangeAspect="1" noChangeArrowheads="1"/>
          </p:cNvPicPr>
          <p:nvPr>
            <p:ph type="clipArt" sz="half" idx="2"/>
          </p:nvPr>
        </p:nvPicPr>
        <p:blipFill>
          <a:blip r:embed="rId2">
            <a:extLst>
              <a:ext uri="{28A0092B-C50C-407E-A947-70E740481C1C}">
                <a14:useLocalDpi xmlns:a14="http://schemas.microsoft.com/office/drawing/2010/main" val="0"/>
              </a:ext>
            </a:extLst>
          </a:blip>
          <a:srcRect/>
          <a:stretch>
            <a:fillRect/>
          </a:stretch>
        </p:blipFill>
        <p:spPr>
          <a:xfrm>
            <a:off x="4787900" y="3960813"/>
            <a:ext cx="3163888" cy="2411412"/>
          </a:xfr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F902C7E3-91C2-E4F7-C3E9-AAD8C3097752}"/>
              </a:ext>
            </a:extLst>
          </p:cNvPr>
          <p:cNvSpPr>
            <a:spLocks noGrp="1" noChangeArrowheads="1"/>
          </p:cNvSpPr>
          <p:nvPr>
            <p:ph type="title"/>
          </p:nvPr>
        </p:nvSpPr>
        <p:spPr>
          <a:xfrm>
            <a:off x="522288" y="542925"/>
            <a:ext cx="8153400" cy="990600"/>
          </a:xfrm>
        </p:spPr>
        <p:txBody>
          <a:bodyPr/>
          <a:lstStyle/>
          <a:p>
            <a:pPr algn="ctr" eaLnBrk="1" hangingPunct="1">
              <a:defRPr/>
            </a:pPr>
            <a:r>
              <a:rPr lang="tr-TR" altLang="x-none" dirty="0">
                <a:latin typeface="+mn-lt"/>
                <a:ea typeface="ＭＳ Ｐゴシック" charset="-128"/>
              </a:rPr>
              <a:t>Gözlerinizi Kazadan Korumayı İhmal Etmeyiniz.</a:t>
            </a:r>
          </a:p>
        </p:txBody>
      </p:sp>
      <p:sp>
        <p:nvSpPr>
          <p:cNvPr id="97282" name="Rectangle 5">
            <a:extLst>
              <a:ext uri="{FF2B5EF4-FFF2-40B4-BE49-F238E27FC236}">
                <a16:creationId xmlns:a16="http://schemas.microsoft.com/office/drawing/2014/main" id="{42D80178-91D1-52F2-0799-8BEF47CD5B31}"/>
              </a:ext>
            </a:extLst>
          </p:cNvPr>
          <p:cNvSpPr>
            <a:spLocks noGrp="1"/>
          </p:cNvSpPr>
          <p:nvPr>
            <p:ph type="body" sz="half" idx="2"/>
          </p:nvPr>
        </p:nvSpPr>
        <p:spPr>
          <a:xfrm>
            <a:off x="468313" y="2492375"/>
            <a:ext cx="8207375" cy="2832100"/>
          </a:xfrm>
        </p:spPr>
        <p:txBody>
          <a:bodyPr/>
          <a:lstStyle/>
          <a:p>
            <a:pPr algn="just" eaLnBrk="1" hangingPunct="1">
              <a:defRPr/>
            </a:pPr>
            <a:r>
              <a:rPr lang="tr-TR" altLang="tr-TR" sz="2800" dirty="0">
                <a:ea typeface="ＭＳ Ｐゴシック" panose="020B0600070205080204" pitchFamily="34" charset="-128"/>
              </a:rPr>
              <a:t>Uygun işlemlerde kimyasal sıçrama ihtimaline karşı gözlük kullanınız.</a:t>
            </a:r>
          </a:p>
          <a:p>
            <a:pPr marL="0" indent="0" algn="just" eaLnBrk="1" hangingPunct="1">
              <a:buFont typeface="Arial" panose="020B0604020202020204" pitchFamily="34" charset="0"/>
              <a:buNone/>
              <a:defRPr/>
            </a:pPr>
            <a:endParaRPr lang="tr-TR" altLang="tr-TR" sz="2800" dirty="0">
              <a:ea typeface="ＭＳ Ｐゴシック" panose="020B0600070205080204" pitchFamily="34" charset="-128"/>
            </a:endParaRPr>
          </a:p>
          <a:p>
            <a:pPr algn="just" eaLnBrk="1" hangingPunct="1">
              <a:defRPr/>
            </a:pPr>
            <a:r>
              <a:rPr lang="tr-TR" altLang="tr-TR" sz="2800" dirty="0">
                <a:ea typeface="ＭＳ Ｐゴシック" panose="020B0600070205080204" pitchFamily="34" charset="-128"/>
              </a:rPr>
              <a:t>Lensiniz varsa sorumlu kişi/kişileri bilgilendiriniz.</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3">
            <a:extLst>
              <a:ext uri="{FF2B5EF4-FFF2-40B4-BE49-F238E27FC236}">
                <a16:creationId xmlns:a16="http://schemas.microsoft.com/office/drawing/2014/main" id="{9288B442-1EDA-EC06-304F-AD7C4B696E1E}"/>
              </a:ext>
            </a:extLst>
          </p:cNvPr>
          <p:cNvSpPr>
            <a:spLocks noGrp="1"/>
          </p:cNvSpPr>
          <p:nvPr>
            <p:ph idx="1"/>
          </p:nvPr>
        </p:nvSpPr>
        <p:spPr>
          <a:xfrm>
            <a:off x="304800" y="228600"/>
            <a:ext cx="8534400" cy="6172200"/>
          </a:xfrm>
        </p:spPr>
        <p:txBody>
          <a:bodyPr/>
          <a:lstStyle/>
          <a:p>
            <a:pPr marL="609600" indent="-609600" algn="ctr" eaLnBrk="1" hangingPunct="1">
              <a:lnSpc>
                <a:spcPct val="190000"/>
              </a:lnSpc>
              <a:buFont typeface="Wingdings" pitchFamily="2" charset="2"/>
              <a:buNone/>
            </a:pPr>
            <a:r>
              <a:rPr lang="tr-TR" altLang="tr-TR" sz="3000" b="1">
                <a:solidFill>
                  <a:schemeClr val="accent2"/>
                </a:solidFill>
                <a:latin typeface="Arial" panose="020B0604020202020204" pitchFamily="34" charset="0"/>
              </a:rPr>
              <a:t>Numune ve Çözelti Saklama</a:t>
            </a:r>
            <a:r>
              <a:rPr lang="tr-TR" altLang="tr-TR" sz="2400" b="1">
                <a:latin typeface="Arial" panose="020B0604020202020204" pitchFamily="34" charset="0"/>
              </a:rPr>
              <a:t> </a:t>
            </a:r>
            <a:endParaRPr lang="tr-TR" altLang="tr-TR" sz="2400">
              <a:latin typeface="Arial" panose="020B0604020202020204" pitchFamily="34" charset="0"/>
            </a:endParaRPr>
          </a:p>
          <a:p>
            <a:pPr marL="609600" indent="-609600" algn="just" eaLnBrk="1" hangingPunct="1">
              <a:lnSpc>
                <a:spcPct val="140000"/>
              </a:lnSpc>
              <a:buFont typeface="Wingdings" pitchFamily="2" charset="2"/>
              <a:buNone/>
            </a:pPr>
            <a:r>
              <a:rPr lang="tr-TR" altLang="tr-TR" sz="2400">
                <a:latin typeface="Arial" panose="020B0604020202020204" pitchFamily="34" charset="0"/>
              </a:rPr>
              <a:t>	</a:t>
            </a:r>
            <a:r>
              <a:rPr lang="tr-TR" altLang="tr-TR" sz="2800">
                <a:latin typeface="Arial" panose="020B0604020202020204" pitchFamily="34" charset="0"/>
              </a:rPr>
              <a:t>Oda sıcaklığında bozulabilecek </a:t>
            </a:r>
          </a:p>
          <a:p>
            <a:pPr marL="609600" indent="-609600" algn="just" eaLnBrk="1" hangingPunct="1">
              <a:lnSpc>
                <a:spcPct val="140000"/>
              </a:lnSpc>
              <a:buClr>
                <a:schemeClr val="accent2"/>
              </a:buClr>
              <a:buSzPct val="85000"/>
              <a:buFont typeface="Wingdings" pitchFamily="2" charset="2"/>
              <a:buChar char="ü"/>
            </a:pPr>
            <a:r>
              <a:rPr lang="tr-TR" altLang="tr-TR" sz="2800">
                <a:latin typeface="Arial" panose="020B0604020202020204" pitchFamily="34" charset="0"/>
              </a:rPr>
              <a:t>numuneler, </a:t>
            </a:r>
          </a:p>
          <a:p>
            <a:pPr marL="609600" indent="-609600" algn="just" eaLnBrk="1" hangingPunct="1">
              <a:lnSpc>
                <a:spcPct val="140000"/>
              </a:lnSpc>
              <a:buClr>
                <a:schemeClr val="accent2"/>
              </a:buClr>
              <a:buSzPct val="85000"/>
              <a:buFont typeface="Wingdings" pitchFamily="2" charset="2"/>
              <a:buChar char="ü"/>
            </a:pPr>
            <a:r>
              <a:rPr lang="tr-TR" altLang="tr-TR" sz="2800">
                <a:latin typeface="Arial" panose="020B0604020202020204" pitchFamily="34" charset="0"/>
              </a:rPr>
              <a:t>standartlar ve </a:t>
            </a:r>
          </a:p>
          <a:p>
            <a:pPr marL="609600" indent="-609600" algn="just" eaLnBrk="1" hangingPunct="1">
              <a:lnSpc>
                <a:spcPct val="140000"/>
              </a:lnSpc>
              <a:buClr>
                <a:schemeClr val="accent2"/>
              </a:buClr>
              <a:buSzPct val="85000"/>
              <a:buFont typeface="Wingdings" pitchFamily="2" charset="2"/>
              <a:buChar char="ü"/>
            </a:pPr>
            <a:r>
              <a:rPr lang="tr-TR" altLang="tr-TR" sz="2800">
                <a:latin typeface="Arial" panose="020B0604020202020204" pitchFamily="34" charset="0"/>
              </a:rPr>
              <a:t>yüksek uçuculuğa sahip olan kimyasallar buzdolabında ağzı kapalı şişelerde saklanmalıdır. </a:t>
            </a:r>
          </a:p>
        </p:txBody>
      </p:sp>
      <p:sp>
        <p:nvSpPr>
          <p:cNvPr id="31746" name="5 Slayt Numarası Yer Tutucusu">
            <a:extLst>
              <a:ext uri="{FF2B5EF4-FFF2-40B4-BE49-F238E27FC236}">
                <a16:creationId xmlns:a16="http://schemas.microsoft.com/office/drawing/2014/main" id="{B5FCB7CD-80AF-9F58-915B-3159A82B3D1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a:fld id="{A59C997A-1CD2-AF44-8385-45AC445CC143}" type="slidenum">
              <a:rPr lang="tr-TR" altLang="tr-TR"/>
              <a:pPr lvl="1"/>
              <a:t>9</a:t>
            </a:fld>
            <a:endParaRPr lang="tr-TR" altLang="tr-TR">
              <a:latin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0AE60879-6D29-6E5B-AFCF-C6539FBA079A}"/>
              </a:ext>
            </a:extLst>
          </p:cNvPr>
          <p:cNvSpPr>
            <a:spLocks noGrp="1" noChangeArrowheads="1"/>
          </p:cNvSpPr>
          <p:nvPr>
            <p:ph type="title"/>
          </p:nvPr>
        </p:nvSpPr>
        <p:spPr>
          <a:xfrm>
            <a:off x="539750" y="476250"/>
            <a:ext cx="7162800" cy="990600"/>
          </a:xfrm>
        </p:spPr>
        <p:txBody>
          <a:bodyPr/>
          <a:lstStyle/>
          <a:p>
            <a:pPr algn="ctr" eaLnBrk="1" hangingPunct="1">
              <a:defRPr/>
            </a:pPr>
            <a:r>
              <a:rPr lang="tr-TR" altLang="x-none" sz="3200" dirty="0">
                <a:latin typeface="+mn-lt"/>
                <a:ea typeface="ＭＳ Ｐゴシック" charset="-128"/>
              </a:rPr>
              <a:t>Kimya Odasında uygun olan koruyucu kıyafetlerle çalışınız</a:t>
            </a:r>
          </a:p>
        </p:txBody>
      </p:sp>
      <p:sp>
        <p:nvSpPr>
          <p:cNvPr id="98306" name="Rectangle 14">
            <a:extLst>
              <a:ext uri="{FF2B5EF4-FFF2-40B4-BE49-F238E27FC236}">
                <a16:creationId xmlns:a16="http://schemas.microsoft.com/office/drawing/2014/main" id="{9DBA05ED-1A3E-FF7F-7588-5AD4E45CBC1F}"/>
              </a:ext>
            </a:extLst>
          </p:cNvPr>
          <p:cNvSpPr>
            <a:spLocks noGrp="1"/>
          </p:cNvSpPr>
          <p:nvPr>
            <p:ph type="body" sz="half" idx="3"/>
          </p:nvPr>
        </p:nvSpPr>
        <p:spPr>
          <a:xfrm>
            <a:off x="757238" y="4068763"/>
            <a:ext cx="7629525" cy="2312987"/>
          </a:xfrm>
        </p:spPr>
        <p:txBody>
          <a:bodyPr/>
          <a:lstStyle/>
          <a:p>
            <a:pPr algn="just" eaLnBrk="1" hangingPunct="1">
              <a:defRPr/>
            </a:pPr>
            <a:r>
              <a:rPr lang="tr-TR" altLang="tr-TR" sz="2400" dirty="0">
                <a:ea typeface="ＭＳ Ｐゴシック" panose="020B0600070205080204" pitchFamily="34" charset="-128"/>
              </a:rPr>
              <a:t>Laboratuvar içerisinde çalışırken size uygun olan ve seçtiğiniz rahat kıyafetleri önlük içine giyiniz. </a:t>
            </a:r>
          </a:p>
          <a:p>
            <a:pPr algn="just" eaLnBrk="1" hangingPunct="1">
              <a:defRPr/>
            </a:pPr>
            <a:r>
              <a:rPr lang="tr-TR" altLang="tr-TR" sz="2400" dirty="0">
                <a:ea typeface="ＭＳ Ｐゴシック" panose="020B0600070205080204" pitchFamily="34" charset="-128"/>
              </a:rPr>
              <a:t>Çalışma sırasında cam kırılma, kimyasal buharı, kimyasal dökülmeleri gibi kazalara maruz kalabilme ihtimalini unutmayınız.</a:t>
            </a:r>
          </a:p>
          <a:p>
            <a:pPr algn="just" eaLnBrk="1" hangingPunct="1">
              <a:defRPr/>
            </a:pPr>
            <a:endParaRPr lang="tr-TR" altLang="tr-TR" sz="2400" dirty="0">
              <a:ea typeface="ＭＳ Ｐゴシック" panose="020B0600070205080204" pitchFamily="34" charset="-128"/>
            </a:endParaRPr>
          </a:p>
          <a:p>
            <a:pPr marL="0" indent="0" algn="just" eaLnBrk="1" hangingPunct="1">
              <a:buFont typeface="Arial" panose="020B0604020202020204" pitchFamily="34" charset="0"/>
              <a:buNone/>
              <a:defRPr/>
            </a:pPr>
            <a:endParaRPr lang="tr-TR" altLang="tr-TR" sz="2400" dirty="0">
              <a:ea typeface="ＭＳ Ｐゴシック" panose="020B0600070205080204" pitchFamily="34" charset="-128"/>
            </a:endParaRPr>
          </a:p>
        </p:txBody>
      </p:sp>
      <p:pic>
        <p:nvPicPr>
          <p:cNvPr id="118787" name="Picture 9" descr="Protective gear has to be comfortable">
            <a:extLst>
              <a:ext uri="{FF2B5EF4-FFF2-40B4-BE49-F238E27FC236}">
                <a16:creationId xmlns:a16="http://schemas.microsoft.com/office/drawing/2014/main" id="{376C3E62-C114-7248-AD31-EA40C4FA7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646238"/>
            <a:ext cx="16002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A9D20EFC-7653-A51C-BCC8-81EB87A57735}"/>
              </a:ext>
            </a:extLst>
          </p:cNvPr>
          <p:cNvSpPr>
            <a:spLocks noGrp="1" noChangeArrowheads="1"/>
          </p:cNvSpPr>
          <p:nvPr>
            <p:ph type="title"/>
          </p:nvPr>
        </p:nvSpPr>
        <p:spPr>
          <a:xfrm>
            <a:off x="323850" y="266700"/>
            <a:ext cx="8424863" cy="990600"/>
          </a:xfrm>
        </p:spPr>
        <p:txBody>
          <a:bodyPr/>
          <a:lstStyle/>
          <a:p>
            <a:pPr eaLnBrk="1" hangingPunct="1">
              <a:defRPr/>
            </a:pPr>
            <a:r>
              <a:rPr lang="tr-TR" altLang="x-none" sz="2400" dirty="0">
                <a:latin typeface="+mn-lt"/>
                <a:ea typeface="ＭＳ Ｐゴシック" charset="-128"/>
              </a:rPr>
              <a:t>Kimya odasında çalışırken önlük giyiniz ve kapalı ayakkabıları tercih ediniz</a:t>
            </a:r>
            <a:r>
              <a:rPr lang="tr-TR" altLang="x-none" sz="2400" b="1" dirty="0">
                <a:latin typeface="+mn-lt"/>
                <a:ea typeface="ＭＳ Ｐゴシック" charset="-128"/>
              </a:rPr>
              <a:t>.</a:t>
            </a:r>
          </a:p>
        </p:txBody>
      </p:sp>
      <p:sp>
        <p:nvSpPr>
          <p:cNvPr id="119810" name="Rectangle 4">
            <a:extLst>
              <a:ext uri="{FF2B5EF4-FFF2-40B4-BE49-F238E27FC236}">
                <a16:creationId xmlns:a16="http://schemas.microsoft.com/office/drawing/2014/main" id="{33887E6A-C3A5-BFCE-B583-3E1A54F31F0E}"/>
              </a:ext>
            </a:extLst>
          </p:cNvPr>
          <p:cNvSpPr>
            <a:spLocks noGrp="1"/>
          </p:cNvSpPr>
          <p:nvPr>
            <p:ph type="body" sz="half" idx="1"/>
          </p:nvPr>
        </p:nvSpPr>
        <p:spPr>
          <a:xfrm>
            <a:off x="990600" y="1828800"/>
            <a:ext cx="3505200" cy="4419600"/>
          </a:xfrm>
        </p:spPr>
        <p:txBody>
          <a:bodyPr/>
          <a:lstStyle/>
          <a:p>
            <a:pPr algn="just" eaLnBrk="1" hangingPunct="1">
              <a:lnSpc>
                <a:spcPct val="80000"/>
              </a:lnSpc>
            </a:pPr>
            <a:endParaRPr lang="en-US" altLang="tr-TR" sz="2400">
              <a:ea typeface="ＭＳ Ｐゴシック" panose="020B0600070205080204" pitchFamily="34" charset="-128"/>
            </a:endParaRPr>
          </a:p>
          <a:p>
            <a:pPr algn="just" eaLnBrk="1" hangingPunct="1">
              <a:lnSpc>
                <a:spcPct val="80000"/>
              </a:lnSpc>
            </a:pPr>
            <a:endParaRPr lang="en-US" altLang="tr-TR" sz="2400">
              <a:ea typeface="ＭＳ Ｐゴシック" panose="020B0600070205080204" pitchFamily="34" charset="-128"/>
            </a:endParaRPr>
          </a:p>
          <a:p>
            <a:pPr algn="just" eaLnBrk="1" hangingPunct="1">
              <a:lnSpc>
                <a:spcPct val="80000"/>
              </a:lnSpc>
            </a:pPr>
            <a:r>
              <a:rPr lang="en-US" altLang="tr-TR" sz="2400">
                <a:ea typeface="ＭＳ Ｐゴシック" panose="020B0600070205080204" pitchFamily="34" charset="-128"/>
              </a:rPr>
              <a:t>Sandaletler, terlikler ve açık ayakkabıların cam kırıkları ve kimyasal dökülmelerine karşı tehlikeli sonuç doğurma olasılığı vardır. </a:t>
            </a:r>
          </a:p>
          <a:p>
            <a:pPr algn="just" eaLnBrk="1" hangingPunct="1">
              <a:lnSpc>
                <a:spcPct val="80000"/>
              </a:lnSpc>
            </a:pPr>
            <a:endParaRPr lang="en-US" altLang="tr-TR" sz="2400">
              <a:ea typeface="ＭＳ Ｐゴシック" panose="020B0600070205080204" pitchFamily="34" charset="-128"/>
            </a:endParaRPr>
          </a:p>
          <a:p>
            <a:pPr algn="just" eaLnBrk="1" hangingPunct="1">
              <a:lnSpc>
                <a:spcPct val="80000"/>
              </a:lnSpc>
              <a:buFontTx/>
              <a:buNone/>
            </a:pPr>
            <a:endParaRPr lang="en-US" altLang="tr-TR" sz="2400">
              <a:ea typeface="ＭＳ Ｐゴシック" panose="020B0600070205080204" pitchFamily="34" charset="-128"/>
            </a:endParaRPr>
          </a:p>
        </p:txBody>
      </p:sp>
      <p:pic>
        <p:nvPicPr>
          <p:cNvPr id="119811" name="Picture 7" descr="lab%20007">
            <a:extLst>
              <a:ext uri="{FF2B5EF4-FFF2-40B4-BE49-F238E27FC236}">
                <a16:creationId xmlns:a16="http://schemas.microsoft.com/office/drawing/2014/main" id="{41BAB88F-5BB4-19D9-C305-AAD0DA922F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676400"/>
            <a:ext cx="28575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2" name="Picture 9" descr="ladies-shoe-black">
            <a:hlinkClick r:id="rId3"/>
            <a:extLst>
              <a:ext uri="{FF2B5EF4-FFF2-40B4-BE49-F238E27FC236}">
                <a16:creationId xmlns:a16="http://schemas.microsoft.com/office/drawing/2014/main" id="{076E3AAC-4718-03E6-23C1-BCB9F5982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038600"/>
            <a:ext cx="2590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813" name="Picture 11" descr="cis_wsh_cet0313_105823_7">
            <a:hlinkClick r:id="rId5"/>
            <a:extLst>
              <a:ext uri="{FF2B5EF4-FFF2-40B4-BE49-F238E27FC236}">
                <a16:creationId xmlns:a16="http://schemas.microsoft.com/office/drawing/2014/main" id="{032436D6-D3F2-3992-ECA7-2A06C69953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5013" y="4584700"/>
            <a:ext cx="106680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814" name="Line 12">
            <a:extLst>
              <a:ext uri="{FF2B5EF4-FFF2-40B4-BE49-F238E27FC236}">
                <a16:creationId xmlns:a16="http://schemas.microsoft.com/office/drawing/2014/main" id="{2736CA58-79CD-D2B3-A5D1-E5E83B7D36B0}"/>
              </a:ext>
            </a:extLst>
          </p:cNvPr>
          <p:cNvSpPr>
            <a:spLocks noChangeShapeType="1"/>
          </p:cNvSpPr>
          <p:nvPr/>
        </p:nvSpPr>
        <p:spPr bwMode="auto">
          <a:xfrm flipV="1">
            <a:off x="5181600" y="1676400"/>
            <a:ext cx="2819400" cy="21336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815" name="Line 13">
            <a:extLst>
              <a:ext uri="{FF2B5EF4-FFF2-40B4-BE49-F238E27FC236}">
                <a16:creationId xmlns:a16="http://schemas.microsoft.com/office/drawing/2014/main" id="{6F9AA7FD-4B97-F069-5E1B-0D964DCE8D9C}"/>
              </a:ext>
            </a:extLst>
          </p:cNvPr>
          <p:cNvSpPr>
            <a:spLocks noChangeShapeType="1"/>
          </p:cNvSpPr>
          <p:nvPr/>
        </p:nvSpPr>
        <p:spPr bwMode="auto">
          <a:xfrm>
            <a:off x="5181600" y="1676400"/>
            <a:ext cx="2819400" cy="21336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12F5D8A4-F891-A502-7957-617DC5E91DAC}"/>
              </a:ext>
            </a:extLst>
          </p:cNvPr>
          <p:cNvSpPr>
            <a:spLocks noGrp="1" noChangeArrowheads="1"/>
          </p:cNvSpPr>
          <p:nvPr>
            <p:ph type="title"/>
          </p:nvPr>
        </p:nvSpPr>
        <p:spPr>
          <a:xfrm>
            <a:off x="342900" y="419100"/>
            <a:ext cx="8458200" cy="990600"/>
          </a:xfrm>
        </p:spPr>
        <p:txBody>
          <a:bodyPr/>
          <a:lstStyle/>
          <a:p>
            <a:pPr algn="ctr" eaLnBrk="1" hangingPunct="1">
              <a:defRPr/>
            </a:pPr>
            <a:r>
              <a:rPr lang="tr-TR" altLang="x-none" sz="3200" dirty="0">
                <a:latin typeface="+mn-lt"/>
                <a:ea typeface="ＭＳ Ｐゴシック" charset="-128"/>
              </a:rPr>
              <a:t>Kimya Odasında yiyecek, içecek ve kozmetiklerinizi bulundurmayınız. </a:t>
            </a:r>
          </a:p>
        </p:txBody>
      </p:sp>
      <p:sp>
        <p:nvSpPr>
          <p:cNvPr id="120834" name="Rectangle 5">
            <a:extLst>
              <a:ext uri="{FF2B5EF4-FFF2-40B4-BE49-F238E27FC236}">
                <a16:creationId xmlns:a16="http://schemas.microsoft.com/office/drawing/2014/main" id="{B2C70987-DC51-6861-EC7E-77C01415EC87}"/>
              </a:ext>
            </a:extLst>
          </p:cNvPr>
          <p:cNvSpPr>
            <a:spLocks noGrp="1"/>
          </p:cNvSpPr>
          <p:nvPr>
            <p:ph type="body" sz="half" idx="1"/>
          </p:nvPr>
        </p:nvSpPr>
        <p:spPr>
          <a:xfrm>
            <a:off x="468313" y="1676400"/>
            <a:ext cx="7989887" cy="2133600"/>
          </a:xfrm>
        </p:spPr>
        <p:txBody>
          <a:bodyPr/>
          <a:lstStyle/>
          <a:p>
            <a:pPr eaLnBrk="1" hangingPunct="1"/>
            <a:r>
              <a:rPr lang="en-US" altLang="tr-TR" sz="2800">
                <a:ea typeface="ＭＳ Ｐゴシック" panose="020B0600070205080204" pitchFamily="34" charset="-128"/>
              </a:rPr>
              <a:t>Bu aktiviteler tehlikeli bir duruma dönüşebilir.</a:t>
            </a:r>
          </a:p>
        </p:txBody>
      </p:sp>
      <p:pic>
        <p:nvPicPr>
          <p:cNvPr id="120835" name="Picture 18" descr="20050114_cosmetics">
            <a:hlinkClick r:id="rId2"/>
            <a:extLst>
              <a:ext uri="{FF2B5EF4-FFF2-40B4-BE49-F238E27FC236}">
                <a16:creationId xmlns:a16="http://schemas.microsoft.com/office/drawing/2014/main" id="{0AA84CBE-0DB4-94D2-5C04-686B65739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352800"/>
            <a:ext cx="13716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20" descr="ta702_dt">
            <a:hlinkClick r:id="rId4"/>
            <a:extLst>
              <a:ext uri="{FF2B5EF4-FFF2-40B4-BE49-F238E27FC236}">
                <a16:creationId xmlns:a16="http://schemas.microsoft.com/office/drawing/2014/main" id="{8B82D43A-CA2E-D87B-0B2A-0EDE85161B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3276600"/>
            <a:ext cx="1447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7" name="Picture 22" descr="spotlight-homer">
            <a:hlinkClick r:id="rId6"/>
            <a:extLst>
              <a:ext uri="{FF2B5EF4-FFF2-40B4-BE49-F238E27FC236}">
                <a16:creationId xmlns:a16="http://schemas.microsoft.com/office/drawing/2014/main" id="{F09CE96F-4D9D-2985-063D-41B1314E5C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4038600"/>
            <a:ext cx="14478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8" name="Picture 25" descr="244473SDC">
            <a:hlinkClick r:id="rId8"/>
            <a:extLst>
              <a:ext uri="{FF2B5EF4-FFF2-40B4-BE49-F238E27FC236}">
                <a16:creationId xmlns:a16="http://schemas.microsoft.com/office/drawing/2014/main" id="{A9B4FB20-1376-16EF-206B-62DE78D70D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3276600"/>
            <a:ext cx="16002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a:extLst>
              <a:ext uri="{FF2B5EF4-FFF2-40B4-BE49-F238E27FC236}">
                <a16:creationId xmlns:a16="http://schemas.microsoft.com/office/drawing/2014/main" id="{37CFD9EE-8617-5318-5D86-EB2EFC70E809}"/>
              </a:ext>
            </a:extLst>
          </p:cNvPr>
          <p:cNvSpPr>
            <a:spLocks noGrp="1" noChangeArrowheads="1"/>
          </p:cNvSpPr>
          <p:nvPr>
            <p:ph type="title"/>
          </p:nvPr>
        </p:nvSpPr>
        <p:spPr/>
        <p:txBody>
          <a:bodyPr/>
          <a:lstStyle/>
          <a:p>
            <a:pPr algn="ctr" eaLnBrk="1" hangingPunct="1">
              <a:defRPr/>
            </a:pPr>
            <a:r>
              <a:rPr lang="tr-TR" altLang="x-none" sz="3600" dirty="0">
                <a:latin typeface="+mn-lt"/>
                <a:ea typeface="ＭＳ Ｐゴシック" charset="-128"/>
              </a:rPr>
              <a:t>Kimyasalların tadına bakmayınız!</a:t>
            </a:r>
          </a:p>
        </p:txBody>
      </p:sp>
      <p:pic>
        <p:nvPicPr>
          <p:cNvPr id="121858" name="Picture 5" descr="briggs-R1-12A">
            <a:hlinkClick r:id="rId2"/>
            <a:extLst>
              <a:ext uri="{FF2B5EF4-FFF2-40B4-BE49-F238E27FC236}">
                <a16:creationId xmlns:a16="http://schemas.microsoft.com/office/drawing/2014/main" id="{C8703F22-D2AE-6E84-2083-81A15CAA22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060575"/>
            <a:ext cx="2811463"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a:extLst>
              <a:ext uri="{FF2B5EF4-FFF2-40B4-BE49-F238E27FC236}">
                <a16:creationId xmlns:a16="http://schemas.microsoft.com/office/drawing/2014/main" id="{1D50E556-2373-40BE-C532-6D159061B2DA}"/>
              </a:ext>
            </a:extLst>
          </p:cNvPr>
          <p:cNvSpPr>
            <a:spLocks noGrp="1" noChangeArrowheads="1"/>
          </p:cNvSpPr>
          <p:nvPr>
            <p:ph type="title"/>
          </p:nvPr>
        </p:nvSpPr>
        <p:spPr/>
        <p:txBody>
          <a:bodyPr/>
          <a:lstStyle/>
          <a:p>
            <a:pPr eaLnBrk="1" hangingPunct="1">
              <a:defRPr/>
            </a:pPr>
            <a:r>
              <a:rPr lang="tr-TR" altLang="x-none" sz="3600" dirty="0">
                <a:latin typeface="+mn-lt"/>
                <a:ea typeface="ＭＳ Ｐゴシック" charset="-128"/>
              </a:rPr>
              <a:t>Dökme işlemi her zaman büyük kaptan küçük kaba olmalıdır.</a:t>
            </a:r>
          </a:p>
        </p:txBody>
      </p:sp>
      <p:pic>
        <p:nvPicPr>
          <p:cNvPr id="122882" name="Resim 1">
            <a:extLst>
              <a:ext uri="{FF2B5EF4-FFF2-40B4-BE49-F238E27FC236}">
                <a16:creationId xmlns:a16="http://schemas.microsoft.com/office/drawing/2014/main" id="{CA46A4A9-8CA7-C2DF-A6DF-4AA69AC8EB8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8850" y="1330325"/>
            <a:ext cx="29972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3" name="Picture 4" descr="GRADBEAK">
            <a:hlinkClick r:id="rId3"/>
            <a:extLst>
              <a:ext uri="{FF2B5EF4-FFF2-40B4-BE49-F238E27FC236}">
                <a16:creationId xmlns:a16="http://schemas.microsoft.com/office/drawing/2014/main" id="{970B03BE-8193-2312-2CB1-241BC5D8E9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1863" y="2673350"/>
            <a:ext cx="1600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4" name="Resim 11">
            <a:extLst>
              <a:ext uri="{FF2B5EF4-FFF2-40B4-BE49-F238E27FC236}">
                <a16:creationId xmlns:a16="http://schemas.microsoft.com/office/drawing/2014/main" id="{1615AA37-7583-D701-A561-E90A3E166C57}"/>
              </a:ext>
            </a:extLst>
          </p:cNvPr>
          <p:cNvPicPr>
            <a:picLocks noChangeAspect="1"/>
          </p:cNvPicPr>
          <p:nvPr/>
        </p:nvPicPr>
        <p:blipFill>
          <a:blip r:embed="rId5">
            <a:extLst>
              <a:ext uri="{28A0092B-C50C-407E-A947-70E740481C1C}">
                <a14:useLocalDpi xmlns:a14="http://schemas.microsoft.com/office/drawing/2010/main" val="0"/>
              </a:ext>
            </a:extLst>
          </a:blip>
          <a:srcRect l="63599" t="23868" b="18079"/>
          <a:stretch>
            <a:fillRect/>
          </a:stretch>
        </p:blipFill>
        <p:spPr bwMode="auto">
          <a:xfrm>
            <a:off x="660400" y="5399088"/>
            <a:ext cx="884238"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5" name="Resim 10">
            <a:extLst>
              <a:ext uri="{FF2B5EF4-FFF2-40B4-BE49-F238E27FC236}">
                <a16:creationId xmlns:a16="http://schemas.microsoft.com/office/drawing/2014/main" id="{FA9F881D-477D-6463-6834-0EDDDAD4447A}"/>
              </a:ext>
            </a:extLst>
          </p:cNvPr>
          <p:cNvPicPr>
            <a:picLocks noChangeAspect="1"/>
          </p:cNvPicPr>
          <p:nvPr/>
        </p:nvPicPr>
        <p:blipFill>
          <a:blip r:embed="rId5">
            <a:extLst>
              <a:ext uri="{28A0092B-C50C-407E-A947-70E740481C1C}">
                <a14:useLocalDpi xmlns:a14="http://schemas.microsoft.com/office/drawing/2010/main" val="0"/>
              </a:ext>
            </a:extLst>
          </a:blip>
          <a:srcRect r="40337" b="13217"/>
          <a:stretch>
            <a:fillRect/>
          </a:stretch>
        </p:blipFill>
        <p:spPr bwMode="auto">
          <a:xfrm rot="-3330662">
            <a:off x="1413669" y="3896519"/>
            <a:ext cx="1908175" cy="213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Yukarı Bükülü Ok 7">
            <a:extLst>
              <a:ext uri="{FF2B5EF4-FFF2-40B4-BE49-F238E27FC236}">
                <a16:creationId xmlns:a16="http://schemas.microsoft.com/office/drawing/2014/main" id="{3FDEE9D0-51B5-2DB7-AFEF-90AA4F2783E5}"/>
              </a:ext>
            </a:extLst>
          </p:cNvPr>
          <p:cNvSpPr/>
          <p:nvPr/>
        </p:nvSpPr>
        <p:spPr>
          <a:xfrm rot="8901133">
            <a:off x="5281613" y="1593850"/>
            <a:ext cx="1514475" cy="692150"/>
          </a:xfrm>
          <a:prstGeom prst="curvedUpArrow">
            <a:avLst>
              <a:gd name="adj1" fmla="val 25000"/>
              <a:gd name="adj2" fmla="val 46527"/>
              <a:gd name="adj3" fmla="val 55099"/>
            </a:avLst>
          </a:prstGeom>
          <a:solidFill>
            <a:srgbClr val="92D050"/>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solidFill>
                <a:schemeClr val="tx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a:extLst>
              <a:ext uri="{FF2B5EF4-FFF2-40B4-BE49-F238E27FC236}">
                <a16:creationId xmlns:a16="http://schemas.microsoft.com/office/drawing/2014/main" id="{DC7DF5AB-46FA-BFE7-34A9-9B2786CFDA19}"/>
              </a:ext>
            </a:extLst>
          </p:cNvPr>
          <p:cNvSpPr>
            <a:spLocks noGrp="1" noChangeArrowheads="1"/>
          </p:cNvSpPr>
          <p:nvPr>
            <p:ph type="title"/>
          </p:nvPr>
        </p:nvSpPr>
        <p:spPr>
          <a:xfrm>
            <a:off x="198041" y="370190"/>
            <a:ext cx="8844756" cy="1325562"/>
          </a:xfrm>
        </p:spPr>
        <p:txBody>
          <a:bodyPr/>
          <a:lstStyle/>
          <a:p>
            <a:pPr eaLnBrk="1" hangingPunct="1">
              <a:defRPr/>
            </a:pPr>
            <a:r>
              <a:rPr lang="tr-TR" altLang="x-none" sz="3200" u="dbl" dirty="0">
                <a:solidFill>
                  <a:schemeClr val="tx2">
                    <a:lumMod val="75000"/>
                  </a:schemeClr>
                </a:solidFill>
                <a:uFill>
                  <a:solidFill>
                    <a:srgbClr val="C00000"/>
                  </a:solidFill>
                </a:uFill>
                <a:latin typeface="+mn-lt"/>
                <a:ea typeface="ＭＳ Ｐゴシック" charset="-128"/>
              </a:rPr>
              <a:t>Gerekli durumlarda, suya asit ekleyerek kullanınız.</a:t>
            </a:r>
          </a:p>
        </p:txBody>
      </p:sp>
      <p:grpSp>
        <p:nvGrpSpPr>
          <p:cNvPr id="123906" name="Grup 3">
            <a:extLst>
              <a:ext uri="{FF2B5EF4-FFF2-40B4-BE49-F238E27FC236}">
                <a16:creationId xmlns:a16="http://schemas.microsoft.com/office/drawing/2014/main" id="{ACAB0D75-1F1B-098F-F332-756EF5BC5602}"/>
              </a:ext>
            </a:extLst>
          </p:cNvPr>
          <p:cNvGrpSpPr>
            <a:grpSpLocks/>
          </p:cNvGrpSpPr>
          <p:nvPr/>
        </p:nvGrpSpPr>
        <p:grpSpPr bwMode="auto">
          <a:xfrm>
            <a:off x="2124075" y="3287713"/>
            <a:ext cx="2238375" cy="2443162"/>
            <a:chOff x="2456937" y="3599890"/>
            <a:chExt cx="1515155" cy="1863062"/>
          </a:xfrm>
        </p:grpSpPr>
        <p:pic>
          <p:nvPicPr>
            <p:cNvPr id="123912" name="Resim 11">
              <a:extLst>
                <a:ext uri="{FF2B5EF4-FFF2-40B4-BE49-F238E27FC236}">
                  <a16:creationId xmlns:a16="http://schemas.microsoft.com/office/drawing/2014/main" id="{DF69FB14-0D71-711B-488D-4940ABA41199}"/>
                </a:ext>
              </a:extLst>
            </p:cNvPr>
            <p:cNvPicPr>
              <a:picLocks noChangeAspect="1"/>
            </p:cNvPicPr>
            <p:nvPr/>
          </p:nvPicPr>
          <p:blipFill>
            <a:blip r:embed="rId2">
              <a:extLst>
                <a:ext uri="{28A0092B-C50C-407E-A947-70E740481C1C}">
                  <a14:useLocalDpi xmlns:a14="http://schemas.microsoft.com/office/drawing/2010/main" val="0"/>
                </a:ext>
              </a:extLst>
            </a:blip>
            <a:srcRect l="63599" t="23868" b="18079"/>
            <a:stretch>
              <a:fillRect/>
            </a:stretch>
          </p:blipFill>
          <p:spPr bwMode="auto">
            <a:xfrm>
              <a:off x="2456937" y="3599890"/>
              <a:ext cx="1515155" cy="186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Metin kutusu 9">
              <a:extLst>
                <a:ext uri="{FF2B5EF4-FFF2-40B4-BE49-F238E27FC236}">
                  <a16:creationId xmlns:a16="http://schemas.microsoft.com/office/drawing/2014/main" id="{AED01798-C1E3-0343-A3D2-A9CF16C44E68}"/>
                </a:ext>
              </a:extLst>
            </p:cNvPr>
            <p:cNvSpPr txBox="1"/>
            <p:nvPr/>
          </p:nvSpPr>
          <p:spPr>
            <a:xfrm>
              <a:off x="2977033" y="4840721"/>
              <a:ext cx="474963" cy="539913"/>
            </a:xfrm>
            <a:prstGeom prst="rect">
              <a:avLst/>
            </a:prstGeom>
            <a:noFill/>
          </p:spPr>
          <p:txBody>
            <a:bodyPr wrap="none">
              <a:spAutoFit/>
            </a:bodyPr>
            <a:lstStyle/>
            <a:p>
              <a:pPr>
                <a:defRPr/>
              </a:pPr>
              <a:r>
                <a:rPr lang="tr-TR" sz="4000" b="1" dirty="0">
                  <a:solidFill>
                    <a:srgbClr val="FF0000"/>
                  </a:solidFill>
                  <a:latin typeface="+mn-lt"/>
                </a:rPr>
                <a:t>Su</a:t>
              </a:r>
            </a:p>
          </p:txBody>
        </p:sp>
      </p:grpSp>
      <p:grpSp>
        <p:nvGrpSpPr>
          <p:cNvPr id="123907" name="Grup 4">
            <a:extLst>
              <a:ext uri="{FF2B5EF4-FFF2-40B4-BE49-F238E27FC236}">
                <a16:creationId xmlns:a16="http://schemas.microsoft.com/office/drawing/2014/main" id="{FAD3A1FA-25E8-5F65-3256-3F063FCE2AAD}"/>
              </a:ext>
            </a:extLst>
          </p:cNvPr>
          <p:cNvGrpSpPr>
            <a:grpSpLocks/>
          </p:cNvGrpSpPr>
          <p:nvPr/>
        </p:nvGrpSpPr>
        <p:grpSpPr bwMode="auto">
          <a:xfrm>
            <a:off x="4244975" y="1933575"/>
            <a:ext cx="2587625" cy="2311400"/>
            <a:chOff x="3641500" y="1920370"/>
            <a:chExt cx="2587648" cy="2311339"/>
          </a:xfrm>
        </p:grpSpPr>
        <p:pic>
          <p:nvPicPr>
            <p:cNvPr id="123910" name="Resim 10">
              <a:extLst>
                <a:ext uri="{FF2B5EF4-FFF2-40B4-BE49-F238E27FC236}">
                  <a16:creationId xmlns:a16="http://schemas.microsoft.com/office/drawing/2014/main" id="{372C31E1-5D1D-4E5E-7F38-3B90B1D779EA}"/>
                </a:ext>
              </a:extLst>
            </p:cNvPr>
            <p:cNvPicPr>
              <a:picLocks noChangeAspect="1"/>
            </p:cNvPicPr>
            <p:nvPr/>
          </p:nvPicPr>
          <p:blipFill>
            <a:blip r:embed="rId2">
              <a:extLst>
                <a:ext uri="{28A0092B-C50C-407E-A947-70E740481C1C}">
                  <a14:useLocalDpi xmlns:a14="http://schemas.microsoft.com/office/drawing/2010/main" val="0"/>
                </a:ext>
              </a:extLst>
            </a:blip>
            <a:srcRect r="40337" b="13217"/>
            <a:stretch>
              <a:fillRect/>
            </a:stretch>
          </p:blipFill>
          <p:spPr bwMode="auto">
            <a:xfrm rot="-3330662">
              <a:off x="3779654" y="1782216"/>
              <a:ext cx="2311339" cy="258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Metin kutusu 8">
              <a:extLst>
                <a:ext uri="{FF2B5EF4-FFF2-40B4-BE49-F238E27FC236}">
                  <a16:creationId xmlns:a16="http://schemas.microsoft.com/office/drawing/2014/main" id="{1BCD428E-7106-B5FF-EFDE-BD1086FF163A}"/>
                </a:ext>
              </a:extLst>
            </p:cNvPr>
            <p:cNvSpPr txBox="1">
              <a:spLocks noChangeArrowheads="1"/>
            </p:cNvSpPr>
            <p:nvPr/>
          </p:nvSpPr>
          <p:spPr bwMode="auto">
            <a:xfrm rot="-3348564">
              <a:off x="5043110" y="3095148"/>
              <a:ext cx="1154452" cy="70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sz="4000" b="1">
                  <a:solidFill>
                    <a:srgbClr val="FF0000"/>
                  </a:solidFill>
                  <a:latin typeface="Helvetica" pitchFamily="2" charset="0"/>
                  <a:ea typeface="Helvetica" pitchFamily="2" charset="0"/>
                  <a:cs typeface="Helvetica" pitchFamily="2" charset="0"/>
                </a:rPr>
                <a:t>Asit</a:t>
              </a:r>
            </a:p>
          </p:txBody>
        </p:sp>
      </p:grpSp>
      <p:sp>
        <p:nvSpPr>
          <p:cNvPr id="3" name="Yukarı Bükülü Ok 2">
            <a:extLst>
              <a:ext uri="{FF2B5EF4-FFF2-40B4-BE49-F238E27FC236}">
                <a16:creationId xmlns:a16="http://schemas.microsoft.com/office/drawing/2014/main" id="{9485977E-5FF0-5475-781F-D0681C9D6A95}"/>
              </a:ext>
            </a:extLst>
          </p:cNvPr>
          <p:cNvSpPr/>
          <p:nvPr/>
        </p:nvSpPr>
        <p:spPr>
          <a:xfrm rot="8901133">
            <a:off x="2768600" y="2279650"/>
            <a:ext cx="1516063" cy="692150"/>
          </a:xfrm>
          <a:prstGeom prst="curvedUpArrow">
            <a:avLst>
              <a:gd name="adj1" fmla="val 25000"/>
              <a:gd name="adj2" fmla="val 46527"/>
              <a:gd name="adj3" fmla="val 55099"/>
            </a:avLst>
          </a:prstGeom>
          <a:solidFill>
            <a:srgbClr val="92D050"/>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solidFill>
                <a:schemeClr val="tx1"/>
              </a:solidFill>
            </a:endParaRPr>
          </a:p>
        </p:txBody>
      </p:sp>
      <p:sp>
        <p:nvSpPr>
          <p:cNvPr id="6" name="Dikdörtgen 5">
            <a:extLst>
              <a:ext uri="{FF2B5EF4-FFF2-40B4-BE49-F238E27FC236}">
                <a16:creationId xmlns:a16="http://schemas.microsoft.com/office/drawing/2014/main" id="{007EC3CB-AD69-2576-D55A-CA603DE750C1}"/>
              </a:ext>
            </a:extLst>
          </p:cNvPr>
          <p:cNvSpPr/>
          <p:nvPr/>
        </p:nvSpPr>
        <p:spPr>
          <a:xfrm>
            <a:off x="347663" y="5592763"/>
            <a:ext cx="8545512" cy="968375"/>
          </a:xfrm>
          <a:prstGeom prst="rect">
            <a:avLst/>
          </a:prstGeom>
        </p:spPr>
        <p:txBody>
          <a:bodyPr>
            <a:spAutoFit/>
          </a:bodyPr>
          <a:lstStyle/>
          <a:p>
            <a:pPr algn="just">
              <a:lnSpc>
                <a:spcPct val="150000"/>
              </a:lnSpc>
              <a:defRPr/>
            </a:pPr>
            <a:r>
              <a:rPr lang="tr-TR" altLang="x-none" sz="2000" b="1" i="1" u="sng">
                <a:solidFill>
                  <a:srgbClr val="FF0000"/>
                </a:solidFill>
                <a:latin typeface="+mn-lt"/>
                <a:ea typeface="Calibri" charset="0"/>
                <a:cs typeface="Calibri" charset="0"/>
              </a:rPr>
              <a:t>Derişik Asit: </a:t>
            </a:r>
            <a:r>
              <a:rPr lang="tr-TR" altLang="x-none" sz="2000">
                <a:solidFill>
                  <a:srgbClr val="000000"/>
                </a:solidFill>
                <a:latin typeface="+mn-lt"/>
                <a:ea typeface="Calibri" charset="0"/>
                <a:cs typeface="Calibri" charset="0"/>
              </a:rPr>
              <a:t>Her zaman asit suya eklenir. Aksi taktirde kontrolsüz gerçekleşirse dökme işlemi eksotermik tepkime gerçekleşir ve ısı açığa çıkar.</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929" name="Grup 43">
            <a:extLst>
              <a:ext uri="{FF2B5EF4-FFF2-40B4-BE49-F238E27FC236}">
                <a16:creationId xmlns:a16="http://schemas.microsoft.com/office/drawing/2014/main" id="{0F562E3E-810F-56B5-59C0-D0AD6D155A99}"/>
              </a:ext>
            </a:extLst>
          </p:cNvPr>
          <p:cNvGrpSpPr>
            <a:grpSpLocks/>
          </p:cNvGrpSpPr>
          <p:nvPr/>
        </p:nvGrpSpPr>
        <p:grpSpPr bwMode="auto">
          <a:xfrm>
            <a:off x="4716463" y="3624263"/>
            <a:ext cx="2393950" cy="1531937"/>
            <a:chOff x="5685402" y="1735396"/>
            <a:chExt cx="3350403" cy="2587648"/>
          </a:xfrm>
        </p:grpSpPr>
        <p:pic>
          <p:nvPicPr>
            <p:cNvPr id="124953" name="Resim 44">
              <a:extLst>
                <a:ext uri="{FF2B5EF4-FFF2-40B4-BE49-F238E27FC236}">
                  <a16:creationId xmlns:a16="http://schemas.microsoft.com/office/drawing/2014/main" id="{EC78079C-4FF5-6375-2438-3AFA245209E1}"/>
                </a:ext>
              </a:extLst>
            </p:cNvPr>
            <p:cNvPicPr>
              <a:picLocks noChangeAspect="1"/>
            </p:cNvPicPr>
            <p:nvPr/>
          </p:nvPicPr>
          <p:blipFill>
            <a:blip r:embed="rId2">
              <a:extLst>
                <a:ext uri="{28A0092B-C50C-407E-A947-70E740481C1C}">
                  <a14:useLocalDpi xmlns:a14="http://schemas.microsoft.com/office/drawing/2010/main" val="0"/>
                </a:ext>
              </a:extLst>
            </a:blip>
            <a:srcRect r="40337" b="13217"/>
            <a:stretch>
              <a:fillRect/>
            </a:stretch>
          </p:blipFill>
          <p:spPr bwMode="auto">
            <a:xfrm rot="-44551">
              <a:off x="5685402" y="1735396"/>
              <a:ext cx="3321020" cy="258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4" name="Metin kutusu 45">
              <a:extLst>
                <a:ext uri="{FF2B5EF4-FFF2-40B4-BE49-F238E27FC236}">
                  <a16:creationId xmlns:a16="http://schemas.microsoft.com/office/drawing/2014/main" id="{14081E3E-D530-4E26-5AC7-2F3DA45D5688}"/>
                </a:ext>
              </a:extLst>
            </p:cNvPr>
            <p:cNvSpPr txBox="1">
              <a:spLocks noChangeArrowheads="1"/>
            </p:cNvSpPr>
            <p:nvPr/>
          </p:nvSpPr>
          <p:spPr bwMode="auto">
            <a:xfrm rot="-62453">
              <a:off x="6040875" y="3336578"/>
              <a:ext cx="2994930" cy="779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tr-TR" altLang="tr-TR" sz="2400" b="1">
                  <a:solidFill>
                    <a:srgbClr val="FF0000"/>
                  </a:solidFill>
                  <a:latin typeface="Helvetica" pitchFamily="2" charset="0"/>
                  <a:ea typeface="Helvetica" pitchFamily="2" charset="0"/>
                  <a:cs typeface="Helvetica" pitchFamily="2" charset="0"/>
                </a:rPr>
                <a:t>NITRIC ACID</a:t>
              </a:r>
            </a:p>
          </p:txBody>
        </p:sp>
      </p:grpSp>
      <p:sp>
        <p:nvSpPr>
          <p:cNvPr id="77825" name="Rectangle 2">
            <a:extLst>
              <a:ext uri="{FF2B5EF4-FFF2-40B4-BE49-F238E27FC236}">
                <a16:creationId xmlns:a16="http://schemas.microsoft.com/office/drawing/2014/main" id="{B43C5A45-CC0A-AD68-D7A7-7B25C6820A0A}"/>
              </a:ext>
            </a:extLst>
          </p:cNvPr>
          <p:cNvSpPr>
            <a:spLocks noGrp="1" noChangeArrowheads="1"/>
          </p:cNvSpPr>
          <p:nvPr>
            <p:ph type="title"/>
          </p:nvPr>
        </p:nvSpPr>
        <p:spPr>
          <a:xfrm>
            <a:off x="158750" y="303213"/>
            <a:ext cx="2871788" cy="1709737"/>
          </a:xfrm>
        </p:spPr>
        <p:txBody>
          <a:bodyPr/>
          <a:lstStyle/>
          <a:p>
            <a:pPr algn="just" eaLnBrk="1" hangingPunct="1">
              <a:defRPr/>
            </a:pPr>
            <a:r>
              <a:rPr lang="tr-TR" sz="2800" b="1" dirty="0"/>
              <a:t>H</a:t>
            </a:r>
            <a:r>
              <a:rPr lang="tr-TR" sz="2800" b="1" baseline="-25000" dirty="0"/>
              <a:t>2</a:t>
            </a:r>
            <a:r>
              <a:rPr lang="tr-TR" sz="2800" b="1" dirty="0"/>
              <a:t>O</a:t>
            </a:r>
            <a:r>
              <a:rPr lang="tr-TR" sz="2800" b="1" baseline="-25000" dirty="0"/>
              <a:t>2 </a:t>
            </a:r>
            <a:r>
              <a:rPr lang="tr-TR" altLang="x-none" sz="2800" dirty="0">
                <a:solidFill>
                  <a:srgbClr val="000000"/>
                </a:solidFill>
                <a:latin typeface="+mn-lt"/>
                <a:ea typeface="Calibri" charset="0"/>
                <a:cs typeface="Calibri" charset="0"/>
              </a:rPr>
              <a:t>oksitleyicidir </a:t>
            </a:r>
            <a:br>
              <a:rPr lang="tr-TR" altLang="x-none" sz="2800" dirty="0">
                <a:solidFill>
                  <a:srgbClr val="000000"/>
                </a:solidFill>
                <a:latin typeface="+mn-lt"/>
                <a:ea typeface="Calibri" charset="0"/>
                <a:cs typeface="Calibri" charset="0"/>
              </a:rPr>
            </a:br>
            <a:r>
              <a:rPr lang="tr-TR" altLang="x-none" sz="2800" dirty="0">
                <a:solidFill>
                  <a:srgbClr val="000000"/>
                </a:solidFill>
                <a:latin typeface="+mn-lt"/>
                <a:ea typeface="Calibri" charset="0"/>
                <a:cs typeface="Calibri" charset="0"/>
              </a:rPr>
              <a:t>Parlayıcı ve yanıcı maddelerden uzak tutunuz.</a:t>
            </a:r>
            <a:endParaRPr lang="tr-TR" altLang="x-none" sz="2800" dirty="0">
              <a:latin typeface="+mn-lt"/>
              <a:ea typeface="ＭＳ Ｐゴシック" charset="-128"/>
            </a:endParaRPr>
          </a:p>
        </p:txBody>
      </p:sp>
      <p:grpSp>
        <p:nvGrpSpPr>
          <p:cNvPr id="124931" name="Grup 6">
            <a:extLst>
              <a:ext uri="{FF2B5EF4-FFF2-40B4-BE49-F238E27FC236}">
                <a16:creationId xmlns:a16="http://schemas.microsoft.com/office/drawing/2014/main" id="{E16EACD8-F4B4-73D7-F7EF-58CC212C1686}"/>
              </a:ext>
            </a:extLst>
          </p:cNvPr>
          <p:cNvGrpSpPr>
            <a:grpSpLocks/>
          </p:cNvGrpSpPr>
          <p:nvPr/>
        </p:nvGrpSpPr>
        <p:grpSpPr bwMode="auto">
          <a:xfrm>
            <a:off x="584200" y="2625725"/>
            <a:ext cx="1516063" cy="1862138"/>
            <a:chOff x="930839" y="1424459"/>
            <a:chExt cx="1515155" cy="1863062"/>
          </a:xfrm>
        </p:grpSpPr>
        <p:pic>
          <p:nvPicPr>
            <p:cNvPr id="124951" name="Resim 11">
              <a:extLst>
                <a:ext uri="{FF2B5EF4-FFF2-40B4-BE49-F238E27FC236}">
                  <a16:creationId xmlns:a16="http://schemas.microsoft.com/office/drawing/2014/main" id="{2B6083AC-C595-764B-2D3C-F874D9E2FCF0}"/>
                </a:ext>
              </a:extLst>
            </p:cNvPr>
            <p:cNvPicPr>
              <a:picLocks noChangeAspect="1"/>
            </p:cNvPicPr>
            <p:nvPr/>
          </p:nvPicPr>
          <p:blipFill>
            <a:blip r:embed="rId2">
              <a:extLst>
                <a:ext uri="{28A0092B-C50C-407E-A947-70E740481C1C}">
                  <a14:useLocalDpi xmlns:a14="http://schemas.microsoft.com/office/drawing/2010/main" val="0"/>
                </a:ext>
              </a:extLst>
            </a:blip>
            <a:srcRect l="63599" t="23868" b="18079"/>
            <a:stretch>
              <a:fillRect/>
            </a:stretch>
          </p:blipFill>
          <p:spPr bwMode="auto">
            <a:xfrm>
              <a:off x="930839" y="1424459"/>
              <a:ext cx="1515155" cy="186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Metin kutusu 9">
              <a:extLst>
                <a:ext uri="{FF2B5EF4-FFF2-40B4-BE49-F238E27FC236}">
                  <a16:creationId xmlns:a16="http://schemas.microsoft.com/office/drawing/2014/main" id="{09A6C43D-E0A2-594A-7933-F452DABC2A6A}"/>
                </a:ext>
              </a:extLst>
            </p:cNvPr>
            <p:cNvSpPr txBox="1"/>
            <p:nvPr/>
          </p:nvSpPr>
          <p:spPr>
            <a:xfrm>
              <a:off x="1145024" y="2715737"/>
              <a:ext cx="794861" cy="462191"/>
            </a:xfrm>
            <a:prstGeom prst="rect">
              <a:avLst/>
            </a:prstGeom>
            <a:noFill/>
          </p:spPr>
          <p:txBody>
            <a:bodyPr wrap="none">
              <a:spAutoFit/>
            </a:bodyPr>
            <a:lstStyle/>
            <a:p>
              <a:pPr>
                <a:defRPr/>
              </a:pPr>
              <a:r>
                <a:rPr lang="tr-TR" sz="2400" b="1" dirty="0">
                  <a:latin typeface="+mn-lt"/>
                </a:rPr>
                <a:t>H</a:t>
              </a:r>
              <a:r>
                <a:rPr lang="tr-TR" sz="2400" b="1" baseline="-25000" dirty="0">
                  <a:latin typeface="+mn-lt"/>
                </a:rPr>
                <a:t>2</a:t>
              </a:r>
              <a:r>
                <a:rPr lang="tr-TR" sz="2400" b="1" dirty="0">
                  <a:latin typeface="+mn-lt"/>
                </a:rPr>
                <a:t>O</a:t>
              </a:r>
              <a:r>
                <a:rPr lang="tr-TR" sz="2400" b="1" baseline="-25000" dirty="0">
                  <a:latin typeface="+mn-lt"/>
                </a:rPr>
                <a:t>2</a:t>
              </a:r>
            </a:p>
          </p:txBody>
        </p:sp>
      </p:grpSp>
      <p:grpSp>
        <p:nvGrpSpPr>
          <p:cNvPr id="124932" name="Grup 1">
            <a:extLst>
              <a:ext uri="{FF2B5EF4-FFF2-40B4-BE49-F238E27FC236}">
                <a16:creationId xmlns:a16="http://schemas.microsoft.com/office/drawing/2014/main" id="{EE43BDD3-9D85-D752-E62A-F832DCFD7EBE}"/>
              </a:ext>
            </a:extLst>
          </p:cNvPr>
          <p:cNvGrpSpPr>
            <a:grpSpLocks/>
          </p:cNvGrpSpPr>
          <p:nvPr/>
        </p:nvGrpSpPr>
        <p:grpSpPr bwMode="auto">
          <a:xfrm>
            <a:off x="6989763" y="2936875"/>
            <a:ext cx="1606550" cy="1416050"/>
            <a:chOff x="2863443" y="3008624"/>
            <a:chExt cx="2804661" cy="2587648"/>
          </a:xfrm>
        </p:grpSpPr>
        <p:pic>
          <p:nvPicPr>
            <p:cNvPr id="124949" name="Resim 10">
              <a:extLst>
                <a:ext uri="{FF2B5EF4-FFF2-40B4-BE49-F238E27FC236}">
                  <a16:creationId xmlns:a16="http://schemas.microsoft.com/office/drawing/2014/main" id="{86FE2B6A-DD5F-C33B-C7A7-C310E30A7C23}"/>
                </a:ext>
              </a:extLst>
            </p:cNvPr>
            <p:cNvPicPr>
              <a:picLocks noChangeAspect="1"/>
            </p:cNvPicPr>
            <p:nvPr/>
          </p:nvPicPr>
          <p:blipFill>
            <a:blip r:embed="rId2">
              <a:extLst>
                <a:ext uri="{28A0092B-C50C-407E-A947-70E740481C1C}">
                  <a14:useLocalDpi xmlns:a14="http://schemas.microsoft.com/office/drawing/2010/main" val="0"/>
                </a:ext>
              </a:extLst>
            </a:blip>
            <a:srcRect r="40337" b="13217"/>
            <a:stretch>
              <a:fillRect/>
            </a:stretch>
          </p:blipFill>
          <p:spPr bwMode="auto">
            <a:xfrm rot="-44551">
              <a:off x="2863443" y="3008624"/>
              <a:ext cx="2804661" cy="258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Metin kutusu 8">
              <a:extLst>
                <a:ext uri="{FF2B5EF4-FFF2-40B4-BE49-F238E27FC236}">
                  <a16:creationId xmlns:a16="http://schemas.microsoft.com/office/drawing/2014/main" id="{99A1FF3F-11B9-C446-C8C2-76897DC76F7F}"/>
                </a:ext>
              </a:extLst>
            </p:cNvPr>
            <p:cNvSpPr txBox="1"/>
            <p:nvPr/>
          </p:nvSpPr>
          <p:spPr>
            <a:xfrm rot="21537547">
              <a:off x="3656065" y="4772402"/>
              <a:ext cx="1787555" cy="617903"/>
            </a:xfrm>
            <a:prstGeom prst="rect">
              <a:avLst/>
            </a:prstGeom>
            <a:noFill/>
          </p:spPr>
          <p:txBody>
            <a:bodyPr>
              <a:spAutoFit/>
            </a:bodyPr>
            <a:lstStyle/>
            <a:p>
              <a:pPr>
                <a:defRPr/>
              </a:pPr>
              <a:r>
                <a:rPr lang="tr-TR" sz="2400" b="1">
                  <a:latin typeface="+mn-lt"/>
                </a:rPr>
                <a:t>ACIDS</a:t>
              </a:r>
              <a:endParaRPr lang="tr-TR" sz="2400" b="1" dirty="0">
                <a:latin typeface="+mn-lt"/>
              </a:endParaRPr>
            </a:p>
          </p:txBody>
        </p:sp>
      </p:grpSp>
      <p:grpSp>
        <p:nvGrpSpPr>
          <p:cNvPr id="124933" name="Grup 5">
            <a:extLst>
              <a:ext uri="{FF2B5EF4-FFF2-40B4-BE49-F238E27FC236}">
                <a16:creationId xmlns:a16="http://schemas.microsoft.com/office/drawing/2014/main" id="{798B750C-1FDC-C419-FA34-292570B8D6D4}"/>
              </a:ext>
            </a:extLst>
          </p:cNvPr>
          <p:cNvGrpSpPr>
            <a:grpSpLocks/>
          </p:cNvGrpSpPr>
          <p:nvPr/>
        </p:nvGrpSpPr>
        <p:grpSpPr bwMode="auto">
          <a:xfrm>
            <a:off x="3495675" y="1635125"/>
            <a:ext cx="1965325" cy="1871663"/>
            <a:chOff x="5685419" y="1738536"/>
            <a:chExt cx="2919445" cy="2587648"/>
          </a:xfrm>
        </p:grpSpPr>
        <p:pic>
          <p:nvPicPr>
            <p:cNvPr id="124947" name="Resim 12">
              <a:extLst>
                <a:ext uri="{FF2B5EF4-FFF2-40B4-BE49-F238E27FC236}">
                  <a16:creationId xmlns:a16="http://schemas.microsoft.com/office/drawing/2014/main" id="{EEDCBC71-68C0-B579-AB8A-9A496E99E34F}"/>
                </a:ext>
              </a:extLst>
            </p:cNvPr>
            <p:cNvPicPr>
              <a:picLocks noChangeAspect="1"/>
            </p:cNvPicPr>
            <p:nvPr/>
          </p:nvPicPr>
          <p:blipFill>
            <a:blip r:embed="rId2">
              <a:extLst>
                <a:ext uri="{28A0092B-C50C-407E-A947-70E740481C1C}">
                  <a14:useLocalDpi xmlns:a14="http://schemas.microsoft.com/office/drawing/2010/main" val="0"/>
                </a:ext>
              </a:extLst>
            </a:blip>
            <a:srcRect r="40337" b="13217"/>
            <a:stretch>
              <a:fillRect/>
            </a:stretch>
          </p:blipFill>
          <p:spPr bwMode="auto">
            <a:xfrm rot="-44551">
              <a:off x="5685419" y="1738536"/>
              <a:ext cx="2919445" cy="2587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Metin kutusu 13">
              <a:extLst>
                <a:ext uri="{FF2B5EF4-FFF2-40B4-BE49-F238E27FC236}">
                  <a16:creationId xmlns:a16="http://schemas.microsoft.com/office/drawing/2014/main" id="{EA4B02B2-431C-DC31-1BCE-3B1192699502}"/>
                </a:ext>
              </a:extLst>
            </p:cNvPr>
            <p:cNvSpPr txBox="1"/>
            <p:nvPr/>
          </p:nvSpPr>
          <p:spPr>
            <a:xfrm rot="21537547">
              <a:off x="6112253" y="3158560"/>
              <a:ext cx="2320464" cy="1088612"/>
            </a:xfrm>
            <a:prstGeom prst="rect">
              <a:avLst/>
            </a:prstGeom>
            <a:noFill/>
          </p:spPr>
          <p:txBody>
            <a:bodyPr>
              <a:spAutoFit/>
            </a:bodyPr>
            <a:lstStyle/>
            <a:p>
              <a:pPr>
                <a:defRPr/>
              </a:pPr>
              <a:r>
                <a:rPr lang="tr-TR" sz="2200" b="1" dirty="0">
                  <a:latin typeface="+mn-lt"/>
                </a:rPr>
                <a:t>ALCOHOLS</a:t>
              </a:r>
            </a:p>
            <a:p>
              <a:pPr>
                <a:defRPr/>
              </a:pPr>
              <a:r>
                <a:rPr lang="tr-TR" sz="2200" b="1" dirty="0">
                  <a:latin typeface="+mn-lt"/>
                </a:rPr>
                <a:t>ACETONE</a:t>
              </a:r>
            </a:p>
          </p:txBody>
        </p:sp>
      </p:grpSp>
      <p:cxnSp>
        <p:nvCxnSpPr>
          <p:cNvPr id="19" name="Düz Ok Bağlayıcısı 18">
            <a:extLst>
              <a:ext uri="{FF2B5EF4-FFF2-40B4-BE49-F238E27FC236}">
                <a16:creationId xmlns:a16="http://schemas.microsoft.com/office/drawing/2014/main" id="{55284B05-0794-3977-26FD-F9B3F2C33C70}"/>
              </a:ext>
            </a:extLst>
          </p:cNvPr>
          <p:cNvCxnSpPr/>
          <p:nvPr/>
        </p:nvCxnSpPr>
        <p:spPr>
          <a:xfrm flipH="1">
            <a:off x="1189038" y="4570413"/>
            <a:ext cx="125412" cy="54133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9058B1FC-82F6-D5A5-56BB-82DAFEAB7E0C}"/>
              </a:ext>
            </a:extLst>
          </p:cNvPr>
          <p:cNvSpPr txBox="1"/>
          <p:nvPr/>
        </p:nvSpPr>
        <p:spPr>
          <a:xfrm>
            <a:off x="179388" y="5157788"/>
            <a:ext cx="2198687" cy="369887"/>
          </a:xfrm>
          <a:prstGeom prst="rect">
            <a:avLst/>
          </a:prstGeom>
          <a:ln/>
        </p:spPr>
        <p:style>
          <a:lnRef idx="2">
            <a:schemeClr val="dk1"/>
          </a:lnRef>
          <a:fillRef idx="1">
            <a:schemeClr val="lt1"/>
          </a:fillRef>
          <a:effectRef idx="0">
            <a:schemeClr val="dk1"/>
          </a:effectRef>
          <a:fontRef idx="minor">
            <a:schemeClr val="dk1"/>
          </a:fontRef>
        </p:style>
        <p:txBody>
          <a:bodyPr>
            <a:spAutoFit/>
          </a:bodyPr>
          <a:lstStyle/>
          <a:p>
            <a:pPr>
              <a:defRPr/>
            </a:pPr>
            <a:r>
              <a:rPr lang="tr-TR" dirty="0"/>
              <a:t>Sudan uzak tutunuz</a:t>
            </a:r>
          </a:p>
        </p:txBody>
      </p:sp>
      <p:sp>
        <p:nvSpPr>
          <p:cNvPr id="23" name="Dikdörtgen 22">
            <a:extLst>
              <a:ext uri="{FF2B5EF4-FFF2-40B4-BE49-F238E27FC236}">
                <a16:creationId xmlns:a16="http://schemas.microsoft.com/office/drawing/2014/main" id="{9094C4AE-87E7-3A38-A4B0-8ACD3812ED21}"/>
              </a:ext>
            </a:extLst>
          </p:cNvPr>
          <p:cNvSpPr/>
          <p:nvPr/>
        </p:nvSpPr>
        <p:spPr>
          <a:xfrm>
            <a:off x="4197350" y="5602288"/>
            <a:ext cx="3038475" cy="646112"/>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tr-TR" dirty="0"/>
              <a:t>Kullanacağınız kabın içinde su kalıntısı olmamalı</a:t>
            </a:r>
          </a:p>
        </p:txBody>
      </p:sp>
      <p:cxnSp>
        <p:nvCxnSpPr>
          <p:cNvPr id="25" name="Düz Ok Bağlayıcısı 24">
            <a:extLst>
              <a:ext uri="{FF2B5EF4-FFF2-40B4-BE49-F238E27FC236}">
                <a16:creationId xmlns:a16="http://schemas.microsoft.com/office/drawing/2014/main" id="{D18BF207-79A6-C4E1-EDA5-3D7C074E84C3}"/>
              </a:ext>
            </a:extLst>
          </p:cNvPr>
          <p:cNvCxnSpPr/>
          <p:nvPr/>
        </p:nvCxnSpPr>
        <p:spPr>
          <a:xfrm>
            <a:off x="2098675" y="4132263"/>
            <a:ext cx="2055813" cy="14700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Dikdörtgen 26">
            <a:extLst>
              <a:ext uri="{FF2B5EF4-FFF2-40B4-BE49-F238E27FC236}">
                <a16:creationId xmlns:a16="http://schemas.microsoft.com/office/drawing/2014/main" id="{34DCDCC5-3913-92C0-B948-D9E116E73E87}"/>
              </a:ext>
            </a:extLst>
          </p:cNvPr>
          <p:cNvSpPr/>
          <p:nvPr/>
        </p:nvSpPr>
        <p:spPr>
          <a:xfrm>
            <a:off x="1047750" y="6165850"/>
            <a:ext cx="3006725" cy="369888"/>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tr-TR" dirty="0"/>
              <a:t>Nem ve havaya hassas</a:t>
            </a:r>
          </a:p>
        </p:txBody>
      </p:sp>
      <p:cxnSp>
        <p:nvCxnSpPr>
          <p:cNvPr id="31" name="Düz Ok Bağlayıcısı 30">
            <a:extLst>
              <a:ext uri="{FF2B5EF4-FFF2-40B4-BE49-F238E27FC236}">
                <a16:creationId xmlns:a16="http://schemas.microsoft.com/office/drawing/2014/main" id="{9E0D36F1-72FD-E82D-F26B-B1A62C8E1208}"/>
              </a:ext>
            </a:extLst>
          </p:cNvPr>
          <p:cNvCxnSpPr/>
          <p:nvPr/>
        </p:nvCxnSpPr>
        <p:spPr>
          <a:xfrm>
            <a:off x="1927225" y="4392613"/>
            <a:ext cx="1420813" cy="168751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24940" name="Grup 42">
            <a:extLst>
              <a:ext uri="{FF2B5EF4-FFF2-40B4-BE49-F238E27FC236}">
                <a16:creationId xmlns:a16="http://schemas.microsoft.com/office/drawing/2014/main" id="{14609631-76CC-038C-9289-59AA0B0C58B4}"/>
              </a:ext>
            </a:extLst>
          </p:cNvPr>
          <p:cNvGrpSpPr>
            <a:grpSpLocks/>
          </p:cNvGrpSpPr>
          <p:nvPr/>
        </p:nvGrpSpPr>
        <p:grpSpPr bwMode="auto">
          <a:xfrm>
            <a:off x="5722938" y="1482725"/>
            <a:ext cx="1295400" cy="654050"/>
            <a:chOff x="5722330" y="1483305"/>
            <a:chExt cx="1296143" cy="654045"/>
          </a:xfrm>
        </p:grpSpPr>
        <p:sp>
          <p:nvSpPr>
            <p:cNvPr id="35" name="Dikdörtgen 34">
              <a:extLst>
                <a:ext uri="{FF2B5EF4-FFF2-40B4-BE49-F238E27FC236}">
                  <a16:creationId xmlns:a16="http://schemas.microsoft.com/office/drawing/2014/main" id="{9C61A703-DF7D-6FD2-31A0-164ACD5B5662}"/>
                </a:ext>
              </a:extLst>
            </p:cNvPr>
            <p:cNvSpPr/>
            <p:nvPr/>
          </p:nvSpPr>
          <p:spPr>
            <a:xfrm>
              <a:off x="5722330" y="1483305"/>
              <a:ext cx="1296143" cy="654045"/>
            </a:xfrm>
            <a:prstGeom prst="rect">
              <a:avLst/>
            </a:prstGeom>
            <a:solidFill>
              <a:schemeClr val="accent5">
                <a:lumMod val="60000"/>
                <a:lumOff val="40000"/>
              </a:schemeClr>
            </a:solidFill>
            <a:ln>
              <a:solidFill>
                <a:srgbClr val="A3BFF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sp>
          <p:nvSpPr>
            <p:cNvPr id="37" name="Metin kutusu 36">
              <a:extLst>
                <a:ext uri="{FF2B5EF4-FFF2-40B4-BE49-F238E27FC236}">
                  <a16:creationId xmlns:a16="http://schemas.microsoft.com/office/drawing/2014/main" id="{5BAC3CCC-9C08-464B-D6DB-B9047B0824E5}"/>
                </a:ext>
              </a:extLst>
            </p:cNvPr>
            <p:cNvSpPr txBox="1"/>
            <p:nvPr/>
          </p:nvSpPr>
          <p:spPr>
            <a:xfrm rot="21537547">
              <a:off x="5727095" y="1623004"/>
              <a:ext cx="1234195" cy="465134"/>
            </a:xfrm>
            <a:prstGeom prst="rect">
              <a:avLst/>
            </a:prstGeom>
            <a:noFill/>
          </p:spPr>
          <p:txBody>
            <a:bodyPr>
              <a:spAutoFit/>
            </a:bodyPr>
            <a:lstStyle/>
            <a:p>
              <a:pPr>
                <a:defRPr/>
              </a:pPr>
              <a:r>
                <a:rPr lang="tr-TR" sz="2400" b="1" dirty="0">
                  <a:latin typeface="+mn-lt"/>
                </a:rPr>
                <a:t>METALS</a:t>
              </a:r>
            </a:p>
          </p:txBody>
        </p:sp>
      </p:grpSp>
      <p:sp>
        <p:nvSpPr>
          <p:cNvPr id="124941" name="Dikdörtgen 41">
            <a:extLst>
              <a:ext uri="{FF2B5EF4-FFF2-40B4-BE49-F238E27FC236}">
                <a16:creationId xmlns:a16="http://schemas.microsoft.com/office/drawing/2014/main" id="{2919FC3A-901B-E55A-732C-D647862F97E6}"/>
              </a:ext>
            </a:extLst>
          </p:cNvPr>
          <p:cNvSpPr>
            <a:spLocks noChangeArrowheads="1"/>
          </p:cNvSpPr>
          <p:nvPr/>
        </p:nvSpPr>
        <p:spPr bwMode="auto">
          <a:xfrm rot="-2714492">
            <a:off x="1704182" y="1735931"/>
            <a:ext cx="3059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tr-TR" sz="2800" b="1">
                <a:solidFill>
                  <a:srgbClr val="FF0000"/>
                </a:solidFill>
                <a:ea typeface="Calibri" panose="020F0502020204030204" pitchFamily="34" charset="0"/>
                <a:cs typeface="Calibri" panose="020F0502020204030204" pitchFamily="34" charset="0"/>
              </a:rPr>
              <a:t>Birlikte olmamalı</a:t>
            </a:r>
            <a:endParaRPr lang="tr-TR" altLang="tr-TR" sz="2800" b="1">
              <a:solidFill>
                <a:srgbClr val="FF0000"/>
              </a:solidFill>
            </a:endParaRPr>
          </a:p>
        </p:txBody>
      </p:sp>
      <p:sp>
        <p:nvSpPr>
          <p:cNvPr id="49" name="Dikdörtgen 48">
            <a:extLst>
              <a:ext uri="{FF2B5EF4-FFF2-40B4-BE49-F238E27FC236}">
                <a16:creationId xmlns:a16="http://schemas.microsoft.com/office/drawing/2014/main" id="{C4BD0E7E-7110-9815-0A36-037E83B6D9B6}"/>
              </a:ext>
            </a:extLst>
          </p:cNvPr>
          <p:cNvSpPr/>
          <p:nvPr/>
        </p:nvSpPr>
        <p:spPr>
          <a:xfrm>
            <a:off x="5938838" y="2209800"/>
            <a:ext cx="2595562" cy="706438"/>
          </a:xfrm>
          <a:prstGeom prst="rect">
            <a:avLst/>
          </a:prstGeom>
          <a:solidFill>
            <a:schemeClr val="accent5">
              <a:lumMod val="60000"/>
              <a:lumOff val="40000"/>
            </a:schemeClr>
          </a:solidFill>
          <a:ln>
            <a:solidFill>
              <a:srgbClr val="A3BFF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sp>
        <p:nvSpPr>
          <p:cNvPr id="50" name="Metin kutusu 49">
            <a:extLst>
              <a:ext uri="{FF2B5EF4-FFF2-40B4-BE49-F238E27FC236}">
                <a16:creationId xmlns:a16="http://schemas.microsoft.com/office/drawing/2014/main" id="{257CBC8E-4C2D-2BB4-6C48-837999A372AC}"/>
              </a:ext>
            </a:extLst>
          </p:cNvPr>
          <p:cNvSpPr txBox="1"/>
          <p:nvPr/>
        </p:nvSpPr>
        <p:spPr>
          <a:xfrm rot="21537547">
            <a:off x="5929313" y="2422525"/>
            <a:ext cx="2752725" cy="431800"/>
          </a:xfrm>
          <a:prstGeom prst="rect">
            <a:avLst/>
          </a:prstGeom>
          <a:noFill/>
        </p:spPr>
        <p:txBody>
          <a:bodyPr>
            <a:spAutoFit/>
          </a:bodyPr>
          <a:lstStyle/>
          <a:p>
            <a:pPr>
              <a:defRPr/>
            </a:pPr>
            <a:r>
              <a:rPr lang="tr-TR" sz="2200" b="1" dirty="0">
                <a:latin typeface="+mn-lt"/>
              </a:rPr>
              <a:t>ORGANIK MATERIALS</a:t>
            </a:r>
          </a:p>
        </p:txBody>
      </p:sp>
      <p:sp>
        <p:nvSpPr>
          <p:cNvPr id="39" name="&quot;Hayır&quot; Simgesi 38">
            <a:extLst>
              <a:ext uri="{FF2B5EF4-FFF2-40B4-BE49-F238E27FC236}">
                <a16:creationId xmlns:a16="http://schemas.microsoft.com/office/drawing/2014/main" id="{09D04107-E7D0-3088-A484-3317CBDB371E}"/>
              </a:ext>
            </a:extLst>
          </p:cNvPr>
          <p:cNvSpPr/>
          <p:nvPr/>
        </p:nvSpPr>
        <p:spPr>
          <a:xfrm>
            <a:off x="3113088" y="1095375"/>
            <a:ext cx="5940425" cy="4208463"/>
          </a:xfrm>
          <a:prstGeom prst="noSmoking">
            <a:avLst>
              <a:gd name="adj" fmla="val 179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solidFill>
                <a:schemeClr val="tx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F657E5D2-B6EA-60C0-D8E6-B301E90CF4E5}"/>
              </a:ext>
            </a:extLst>
          </p:cNvPr>
          <p:cNvSpPr>
            <a:spLocks noGrp="1" noChangeArrowheads="1"/>
          </p:cNvSpPr>
          <p:nvPr>
            <p:ph type="title"/>
          </p:nvPr>
        </p:nvSpPr>
        <p:spPr/>
        <p:txBody>
          <a:bodyPr/>
          <a:lstStyle/>
          <a:p>
            <a:pPr eaLnBrk="1" hangingPunct="1">
              <a:defRPr/>
            </a:pPr>
            <a:r>
              <a:rPr lang="en-US" altLang="x-none" sz="3600" dirty="0" err="1">
                <a:latin typeface="+mn-lt"/>
                <a:ea typeface="ＭＳ Ｐゴシック" charset="-128"/>
              </a:rPr>
              <a:t>Kırık</a:t>
            </a:r>
            <a:r>
              <a:rPr lang="en-US" altLang="x-none" sz="3600" dirty="0">
                <a:latin typeface="+mn-lt"/>
                <a:ea typeface="ＭＳ Ｐゴシック" charset="-128"/>
              </a:rPr>
              <a:t> cam </a:t>
            </a:r>
            <a:r>
              <a:rPr lang="en-US" altLang="x-none" sz="3600" dirty="0" err="1">
                <a:latin typeface="+mn-lt"/>
                <a:ea typeface="ＭＳ Ｐゴシック" charset="-128"/>
              </a:rPr>
              <a:t>ekipmanlarını</a:t>
            </a:r>
            <a:r>
              <a:rPr lang="en-US" altLang="x-none" sz="3600" dirty="0">
                <a:latin typeface="+mn-lt"/>
                <a:ea typeface="ＭＳ Ｐゴシック" charset="-128"/>
              </a:rPr>
              <a:t> </a:t>
            </a:r>
            <a:r>
              <a:rPr lang="en-US" altLang="x-none" sz="3600" dirty="0" err="1">
                <a:latin typeface="+mn-lt"/>
                <a:ea typeface="ＭＳ Ｐゴシック" charset="-128"/>
              </a:rPr>
              <a:t>kullanmayınız</a:t>
            </a:r>
            <a:r>
              <a:rPr lang="en-US" altLang="x-none" sz="3600" dirty="0">
                <a:latin typeface="+mn-lt"/>
                <a:ea typeface="ＭＳ Ｐゴシック" charset="-128"/>
              </a:rPr>
              <a:t>.</a:t>
            </a:r>
          </a:p>
        </p:txBody>
      </p:sp>
      <p:pic>
        <p:nvPicPr>
          <p:cNvPr id="125954" name="Picture 5" descr="starquake_big">
            <a:hlinkClick r:id="rId2"/>
            <a:extLst>
              <a:ext uri="{FF2B5EF4-FFF2-40B4-BE49-F238E27FC236}">
                <a16:creationId xmlns:a16="http://schemas.microsoft.com/office/drawing/2014/main" id="{0AF42123-72FF-FAD7-3CEE-252732841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13" y="1844675"/>
            <a:ext cx="4495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a:extLst>
              <a:ext uri="{FF2B5EF4-FFF2-40B4-BE49-F238E27FC236}">
                <a16:creationId xmlns:a16="http://schemas.microsoft.com/office/drawing/2014/main" id="{FBC6EDBC-2E6D-1C2C-1AE1-5A27F38CB8CD}"/>
              </a:ext>
            </a:extLst>
          </p:cNvPr>
          <p:cNvSpPr>
            <a:spLocks noGrp="1" noChangeArrowheads="1"/>
          </p:cNvSpPr>
          <p:nvPr>
            <p:ph type="title"/>
          </p:nvPr>
        </p:nvSpPr>
        <p:spPr/>
        <p:txBody>
          <a:bodyPr/>
          <a:lstStyle/>
          <a:p>
            <a:pPr algn="ctr" eaLnBrk="1" hangingPunct="1">
              <a:defRPr/>
            </a:pPr>
            <a:r>
              <a:rPr lang="en-US" altLang="x-none" sz="3600" dirty="0" err="1">
                <a:latin typeface="+mn-lt"/>
                <a:ea typeface="ＭＳ Ｐゴシック" charset="-128"/>
              </a:rPr>
              <a:t>Laboratuvardan</a:t>
            </a:r>
            <a:r>
              <a:rPr lang="en-US" altLang="x-none" sz="3600" dirty="0">
                <a:latin typeface="+mn-lt"/>
                <a:ea typeface="ＭＳ Ｐゴシック" charset="-128"/>
              </a:rPr>
              <a:t> </a:t>
            </a:r>
            <a:r>
              <a:rPr lang="en-US" altLang="x-none" sz="3600" dirty="0" err="1">
                <a:latin typeface="+mn-lt"/>
                <a:ea typeface="ＭＳ Ｐゴシック" charset="-128"/>
              </a:rPr>
              <a:t>Kimyasal</a:t>
            </a:r>
            <a:r>
              <a:rPr lang="en-US" altLang="x-none" sz="3600" dirty="0">
                <a:latin typeface="+mn-lt"/>
                <a:ea typeface="ＭＳ Ｐゴシック" charset="-128"/>
              </a:rPr>
              <a:t> </a:t>
            </a:r>
            <a:r>
              <a:rPr lang="en-US" altLang="x-none" sz="3600" dirty="0" err="1">
                <a:latin typeface="+mn-lt"/>
                <a:ea typeface="ＭＳ Ｐゴシック" charset="-128"/>
              </a:rPr>
              <a:t>Taşımayınız</a:t>
            </a:r>
            <a:endParaRPr lang="en-US" altLang="x-none" sz="3600" dirty="0">
              <a:latin typeface="+mn-lt"/>
              <a:ea typeface="ＭＳ Ｐゴシック" charset="-128"/>
            </a:endParaRPr>
          </a:p>
        </p:txBody>
      </p:sp>
      <p:sp>
        <p:nvSpPr>
          <p:cNvPr id="126978" name="Rectangle 3">
            <a:extLst>
              <a:ext uri="{FF2B5EF4-FFF2-40B4-BE49-F238E27FC236}">
                <a16:creationId xmlns:a16="http://schemas.microsoft.com/office/drawing/2014/main" id="{CDF9686D-FB90-FE66-1A64-E15E00D0379F}"/>
              </a:ext>
            </a:extLst>
          </p:cNvPr>
          <p:cNvSpPr>
            <a:spLocks noGrp="1"/>
          </p:cNvSpPr>
          <p:nvPr>
            <p:ph idx="1"/>
          </p:nvPr>
        </p:nvSpPr>
        <p:spPr>
          <a:xfrm>
            <a:off x="628650" y="1825625"/>
            <a:ext cx="8264525" cy="4843463"/>
          </a:xfrm>
        </p:spPr>
        <p:txBody>
          <a:bodyPr/>
          <a:lstStyle/>
          <a:p>
            <a:pPr eaLnBrk="1" hangingPunct="1">
              <a:buFontTx/>
              <a:buNone/>
            </a:pPr>
            <a:r>
              <a:rPr lang="en-US" altLang="tr-TR" sz="2400">
                <a:ea typeface="ＭＳ Ｐゴシック" panose="020B0600070205080204" pitchFamily="34" charset="-128"/>
              </a:rPr>
              <a:t>Kişisel dolabınızda kimyasal bulundurmayınız.</a:t>
            </a:r>
          </a:p>
          <a:p>
            <a:pPr eaLnBrk="1" hangingPunct="1">
              <a:buFontTx/>
              <a:buNone/>
            </a:pPr>
            <a:endParaRPr lang="en-US" altLang="tr-TR" sz="2400">
              <a:ea typeface="ＭＳ Ｐゴシック" panose="020B0600070205080204" pitchFamily="34" charset="-128"/>
            </a:endParaRPr>
          </a:p>
          <a:p>
            <a:pPr eaLnBrk="1" hangingPunct="1">
              <a:buFontTx/>
              <a:buNone/>
            </a:pPr>
            <a:endParaRPr lang="en-US" altLang="tr-TR" sz="2400">
              <a:ea typeface="ＭＳ Ｐゴシック" panose="020B0600070205080204" pitchFamily="34" charset="-128"/>
            </a:endParaRPr>
          </a:p>
          <a:p>
            <a:pPr eaLnBrk="1" hangingPunct="1">
              <a:buFontTx/>
              <a:buNone/>
            </a:pPr>
            <a:r>
              <a:rPr lang="en-US" altLang="tr-TR" sz="2400">
                <a:ea typeface="ＭＳ Ｐゴシック" panose="020B0600070205080204" pitchFamily="34" charset="-128"/>
              </a:rPr>
              <a:t>								Bu halde bulabilirsiniz... </a:t>
            </a:r>
          </a:p>
          <a:p>
            <a:pPr eaLnBrk="1" hangingPunct="1">
              <a:buFontTx/>
              <a:buNone/>
            </a:pPr>
            <a:r>
              <a:rPr lang="en-US" altLang="tr-TR" sz="2400">
                <a:ea typeface="ＭＳ Ｐゴシック" panose="020B0600070205080204" pitchFamily="34" charset="-128"/>
              </a:rPr>
              <a:t>										</a:t>
            </a:r>
          </a:p>
        </p:txBody>
      </p:sp>
      <p:sp>
        <p:nvSpPr>
          <p:cNvPr id="2" name="Çentikli Sağ Ok 1">
            <a:extLst>
              <a:ext uri="{FF2B5EF4-FFF2-40B4-BE49-F238E27FC236}">
                <a16:creationId xmlns:a16="http://schemas.microsoft.com/office/drawing/2014/main" id="{3B3AA531-D7A1-896E-0166-11BD29832DB8}"/>
              </a:ext>
            </a:extLst>
          </p:cNvPr>
          <p:cNvSpPr/>
          <p:nvPr/>
        </p:nvSpPr>
        <p:spPr>
          <a:xfrm>
            <a:off x="2967038" y="3605213"/>
            <a:ext cx="1079500" cy="720725"/>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tr-TR"/>
          </a:p>
        </p:txBody>
      </p:sp>
      <p:pic>
        <p:nvPicPr>
          <p:cNvPr id="126980" name="Resim 11">
            <a:extLst>
              <a:ext uri="{FF2B5EF4-FFF2-40B4-BE49-F238E27FC236}">
                <a16:creationId xmlns:a16="http://schemas.microsoft.com/office/drawing/2014/main" id="{823017CE-7AE8-3E9B-1E91-430FEB94D0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6138" y="2233613"/>
            <a:ext cx="190182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81" name="Picture 7" descr="Williams_pix_Burbank_MS_lockers">
            <a:extLst>
              <a:ext uri="{FF2B5EF4-FFF2-40B4-BE49-F238E27FC236}">
                <a16:creationId xmlns:a16="http://schemas.microsoft.com/office/drawing/2014/main" id="{C3D285D0-F134-29F4-6998-599B7625B2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613" y="3617913"/>
            <a:ext cx="2384425" cy="254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a:extLst>
              <a:ext uri="{FF2B5EF4-FFF2-40B4-BE49-F238E27FC236}">
                <a16:creationId xmlns:a16="http://schemas.microsoft.com/office/drawing/2014/main" id="{D8D13487-5BB5-3E83-EFDE-A209F29E1315}"/>
              </a:ext>
            </a:extLst>
          </p:cNvPr>
          <p:cNvSpPr>
            <a:spLocks noGrp="1" noChangeArrowheads="1"/>
          </p:cNvSpPr>
          <p:nvPr>
            <p:ph type="title"/>
          </p:nvPr>
        </p:nvSpPr>
        <p:spPr>
          <a:xfrm>
            <a:off x="401638" y="427038"/>
            <a:ext cx="8015287" cy="914400"/>
          </a:xfrm>
        </p:spPr>
        <p:txBody>
          <a:bodyPr/>
          <a:lstStyle/>
          <a:p>
            <a:pPr algn="ctr" eaLnBrk="1" hangingPunct="1">
              <a:defRPr/>
            </a:pPr>
            <a:r>
              <a:rPr lang="en-US" altLang="x-none" sz="3600" dirty="0" err="1">
                <a:latin typeface="+mn-lt"/>
                <a:ea typeface="ＭＳ Ｐゴシック" charset="-128"/>
              </a:rPr>
              <a:t>Laboratuvarda</a:t>
            </a:r>
            <a:r>
              <a:rPr lang="en-US" altLang="x-none" sz="3600" dirty="0">
                <a:latin typeface="+mn-lt"/>
                <a:ea typeface="ＭＳ Ｐゴシック" charset="-128"/>
              </a:rPr>
              <a:t> </a:t>
            </a:r>
            <a:r>
              <a:rPr lang="en-US" altLang="x-none" sz="3600" dirty="0" err="1">
                <a:latin typeface="+mn-lt"/>
                <a:ea typeface="ＭＳ Ｐゴシック" charset="-128"/>
              </a:rPr>
              <a:t>Yalnız</a:t>
            </a:r>
            <a:r>
              <a:rPr lang="en-US" altLang="x-none" sz="3600" dirty="0">
                <a:latin typeface="+mn-lt"/>
                <a:ea typeface="ＭＳ Ｐゴシック" charset="-128"/>
              </a:rPr>
              <a:t> </a:t>
            </a:r>
            <a:r>
              <a:rPr lang="en-US" altLang="x-none" sz="3600" dirty="0" err="1">
                <a:latin typeface="+mn-lt"/>
                <a:ea typeface="ＭＳ Ｐゴシック" charset="-128"/>
              </a:rPr>
              <a:t>Çalışmayınız</a:t>
            </a:r>
            <a:r>
              <a:rPr lang="en-US" altLang="x-none" sz="3600" dirty="0">
                <a:latin typeface="+mn-lt"/>
                <a:ea typeface="ＭＳ Ｐゴシック" charset="-128"/>
              </a:rPr>
              <a:t>	</a:t>
            </a:r>
          </a:p>
        </p:txBody>
      </p:sp>
      <p:sp>
        <p:nvSpPr>
          <p:cNvPr id="128002" name="Rectangle 3">
            <a:extLst>
              <a:ext uri="{FF2B5EF4-FFF2-40B4-BE49-F238E27FC236}">
                <a16:creationId xmlns:a16="http://schemas.microsoft.com/office/drawing/2014/main" id="{34CC0D3A-1916-D5E4-3C60-0F7D613EC2F8}"/>
              </a:ext>
            </a:extLst>
          </p:cNvPr>
          <p:cNvSpPr>
            <a:spLocks noGrp="1"/>
          </p:cNvSpPr>
          <p:nvPr>
            <p:ph type="body" sz="half" idx="1"/>
          </p:nvPr>
        </p:nvSpPr>
        <p:spPr>
          <a:xfrm>
            <a:off x="608013" y="2708275"/>
            <a:ext cx="7600950" cy="3916363"/>
          </a:xfrm>
        </p:spPr>
        <p:txBody>
          <a:bodyPr/>
          <a:lstStyle/>
          <a:p>
            <a:pPr eaLnBrk="1" hangingPunct="1"/>
            <a:r>
              <a:rPr lang="en-US" altLang="tr-TR" sz="2400">
                <a:ea typeface="ＭＳ Ｐゴシック" panose="020B0600070205080204" pitchFamily="34" charset="-128"/>
              </a:rPr>
              <a:t>Herhangi bir problem durumunu göz önünde tutunuz.</a:t>
            </a:r>
          </a:p>
        </p:txBody>
      </p:sp>
    </p:spTree>
  </p:cSld>
  <p:clrMapOvr>
    <a:masterClrMapping/>
  </p:clrMapOvr>
</p:sld>
</file>

<file path=ppt/theme/theme1.xml><?xml version="1.0" encoding="utf-8"?>
<a:theme xmlns:a="http://schemas.openxmlformats.org/drawingml/2006/main" name="Office Teması">
  <a:themeElements>
    <a:clrScheme name="Ofi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s">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is">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is">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is">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4303</TotalTime>
  <Words>3108</Words>
  <Application>Microsoft Macintosh PowerPoint</Application>
  <PresentationFormat>Ekran Gösterisi (4:3)</PresentationFormat>
  <Paragraphs>463</Paragraphs>
  <Slides>105</Slides>
  <Notes>4</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105</vt:i4>
      </vt:variant>
    </vt:vector>
  </HeadingPairs>
  <TitlesOfParts>
    <vt:vector size="114" baseType="lpstr">
      <vt:lpstr>ＭＳ Ｐゴシック</vt:lpstr>
      <vt:lpstr>Arial</vt:lpstr>
      <vt:lpstr>Calibri</vt:lpstr>
      <vt:lpstr>Calibri Light</vt:lpstr>
      <vt:lpstr>Helvetica</vt:lpstr>
      <vt:lpstr>Symbol</vt:lpstr>
      <vt:lpstr>Times New Roman</vt:lpstr>
      <vt:lpstr>Wingdings</vt:lpstr>
      <vt:lpstr>Office Teması</vt:lpstr>
      <vt:lpstr>Kimyasal Maddelerle Çalışma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Kimyasallardan gelebilecek zararlar nelerdir?</vt:lpstr>
      <vt:lpstr>Bu malzemelerin vücudumuzla teması ve vücut içine giriş şekli</vt:lpstr>
      <vt:lpstr>PowerPoint Sunusu</vt:lpstr>
      <vt:lpstr>PowerPoint Sunusu</vt:lpstr>
      <vt:lpstr>Beakers (Beher)</vt:lpstr>
      <vt:lpstr>Erlenmeyer Flask (Erlenmeyer)</vt:lpstr>
      <vt:lpstr>Florence Flask (Balon Joje)</vt:lpstr>
      <vt:lpstr>Volumetric Flask (Ölçülü Balon Joje)</vt:lpstr>
      <vt:lpstr>Graduated Cylinder (Silindirik Ölçü Kapları)</vt:lpstr>
      <vt:lpstr>Watch Glass (Kimyasal Tabağı)</vt:lpstr>
      <vt:lpstr>Reagent Bottle (Kapaklı Cam Şişe)</vt:lpstr>
      <vt:lpstr>Rubber Stoppers (Mantar Kapak)</vt:lpstr>
      <vt:lpstr>Wash Bottle (Piset)</vt:lpstr>
      <vt:lpstr>Test Tubes and Rack (Cam Tüpler ve Standı)</vt:lpstr>
      <vt:lpstr>Buret and Buret Clamp (Büret ve Büret Tutacağı)</vt:lpstr>
      <vt:lpstr>Test Tube Brushes (Yıkama Fırçası)</vt:lpstr>
      <vt:lpstr>PowerPoint Sunusu</vt:lpstr>
      <vt:lpstr>Thermometer (Termometre)</vt:lpstr>
      <vt:lpstr>Crucible and Cover (Porselen Kap ve Kapağı)</vt:lpstr>
      <vt:lpstr>Mortar and Pestle (Havan ve kolu)</vt:lpstr>
      <vt:lpstr>Evaporating Dish (Buharlaştırma Tabağı)</vt:lpstr>
      <vt:lpstr>Spatulas Spoon and Chemical Spoons (Kaşıklı Spatül) </vt:lpstr>
      <vt:lpstr>PowerPoint Sunusu</vt:lpstr>
      <vt:lpstr>Funnel (Huni)</vt:lpstr>
      <vt:lpstr>Stirring Rods (Karıştırma Çubuğu-Cam Baget)</vt:lpstr>
      <vt:lpstr>Hot Plate (Isıtıcı)</vt:lpstr>
      <vt:lpstr>Digital Balance (Hassas terazi)</vt:lpstr>
      <vt:lpstr>Magnetic Stirrer (Manyetik Karıştırıcı)</vt:lpstr>
      <vt:lpstr>Pumps, Pi-Pump and Pipettes  (Puar, Makaralı Puar ve Pipetler)  </vt:lpstr>
      <vt:lpstr>PowerPoint Sunusu</vt:lpstr>
      <vt:lpstr>Berol Pipet (Tek kulanımlık Pastör Pipeti)</vt:lpstr>
      <vt:lpstr>Capillary Tubes (Kapileri Tüpleri)</vt:lpstr>
      <vt:lpstr>Chemical resistant mats (Kimyasala Dayanıklı Altlık)</vt:lpstr>
      <vt:lpstr>Parafilm (Parafilm)</vt:lpstr>
      <vt:lpstr>PowerPoint Sunusu</vt:lpstr>
      <vt:lpstr>Gas Mask and Goggles (Gözlük ve Gaz Maskesi )</vt:lpstr>
      <vt:lpstr>PowerPoint Sunusu</vt:lpstr>
      <vt:lpstr>PowerPoint Sunusu</vt:lpstr>
      <vt:lpstr>PowerPoint Sunusu</vt:lpstr>
      <vt:lpstr>PowerPoint Sunusu</vt:lpstr>
      <vt:lpstr>PowerPoint Sunusu</vt:lpstr>
      <vt:lpstr>PowerPoint Sunusu</vt:lpstr>
      <vt:lpstr>Steril Eldiven Giyme Prosedürü</vt:lpstr>
      <vt:lpstr>DONNING NON-STERILE GLOVES</vt:lpstr>
      <vt:lpstr>PowerPoint Sunusu</vt:lpstr>
      <vt:lpstr>Kimyasallar ve Piktogramlar</vt:lpstr>
      <vt:lpstr>PowerPoint Sunusu</vt:lpstr>
      <vt:lpstr>Kimyasallar ve Piktogramlar</vt:lpstr>
      <vt:lpstr>PowerPoint Sunusu</vt:lpstr>
      <vt:lpstr>Yeni Piktogramlar (2012 Sonrası)</vt:lpstr>
      <vt:lpstr>PowerPoint Sunusu</vt:lpstr>
      <vt:lpstr>PowerPoint Sunusu</vt:lpstr>
      <vt:lpstr>PowerPoint Sunusu</vt:lpstr>
      <vt:lpstr>PowerPoint Sunusu</vt:lpstr>
      <vt:lpstr>Temiz Oda ve Kimya odasında en çok bulunan kimyasalların piktogramlı bir listesini temiz oda kitapçığında bulabilirsiniz.</vt:lpstr>
      <vt:lpstr>PowerPoint Sunusu</vt:lpstr>
      <vt:lpstr>PowerPoint Sunusu</vt:lpstr>
      <vt:lpstr>Kimyasal Listesi   Laboratuvarlarımızda bulunan kimyasal listesi grup NAS Server içerisinde yer almaktadır.  \\nanoopto\SARF\Kimyasal Stok Takip Listesi </vt:lpstr>
      <vt:lpstr>Önemli Notlar </vt:lpstr>
      <vt:lpstr>PowerPoint Sunusu</vt:lpstr>
      <vt:lpstr>PowerPoint Sunusu</vt:lpstr>
      <vt:lpstr>PowerPoint Sunusu</vt:lpstr>
      <vt:lpstr>Si Altlık Temizleme -Pirana Çözeltisi Hazırlama</vt:lpstr>
      <vt:lpstr>Si Altlık Temizleme -Pirana Çözeltisi Hazırlama</vt:lpstr>
      <vt:lpstr>Si Altlık Temizleme -Pirana Çözeltisi Hazırlama</vt:lpstr>
      <vt:lpstr>Temizleme Solusyonu- Yıkama Asiti Hazırlama</vt:lpstr>
      <vt:lpstr>Temel Kurallar</vt:lpstr>
      <vt:lpstr>PowerPoint Sunusu</vt:lpstr>
      <vt:lpstr>PowerPoint Sunusu</vt:lpstr>
      <vt:lpstr>PowerPoint Sunusu</vt:lpstr>
      <vt:lpstr>PowerPoint Sunusu</vt:lpstr>
      <vt:lpstr>PowerPoint Sunusu</vt:lpstr>
      <vt:lpstr>Kimya İşlem Odasının Kurallarını Özetleyelim</vt:lpstr>
      <vt:lpstr>PowerPoint Sunusu</vt:lpstr>
      <vt:lpstr>Gözlerinizi Kazadan Korumayı İhmal Etmeyiniz.</vt:lpstr>
      <vt:lpstr>Kimya Odasında uygun olan koruyucu kıyafetlerle çalışınız</vt:lpstr>
      <vt:lpstr>Kimya odasında çalışırken önlük giyiniz ve kapalı ayakkabıları tercih ediniz.</vt:lpstr>
      <vt:lpstr>Kimya Odasında yiyecek, içecek ve kozmetiklerinizi bulundurmayınız. </vt:lpstr>
      <vt:lpstr>Kimyasalların tadına bakmayınız!</vt:lpstr>
      <vt:lpstr>Dökme işlemi her zaman büyük kaptan küçük kaba olmalıdır.</vt:lpstr>
      <vt:lpstr>Gerekli durumlarda, suya asit ekleyerek kullanınız.</vt:lpstr>
      <vt:lpstr>H2O2 oksitleyicidir  Parlayıcı ve yanıcı maddelerden uzak tutunuz.</vt:lpstr>
      <vt:lpstr>Kırık cam ekipmanlarını kullanmayınız.</vt:lpstr>
      <vt:lpstr>Laboratuvardan Kimyasal Taşımayınız</vt:lpstr>
      <vt:lpstr>Laboratuvarda Yalnız Çalışmayınız </vt:lpstr>
      <vt:lpstr>Laoratuvarlar ciddi çalışma ortamlarıdır!</vt:lpstr>
      <vt:lpstr>Güvenli Davranışlar Sergileyiniz</vt:lpstr>
      <vt:lpstr>Güvenli Davranışlar Sergileyiniz</vt:lpstr>
      <vt:lpstr>Kimyasal atıkları uzaklaştırmak için ne yapmalıyız?</vt:lpstr>
      <vt:lpstr>Her hangi bir kaza durumunda veya güvensiz çalışma koşullarını fark ettiğiniz zaman yetkili olan çalışma arkadaşlarınıza mutlaka net ve hızlı bir şekilde bunu bildiriniz. </vt:lpstr>
      <vt:lpstr>Kurallara Kendi Sağlığınız için Uyun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Chemical Laboratory Safety</dc:title>
  <dc:creator>sv1aw</dc:creator>
  <cp:lastModifiedBy>Kamuran Kara</cp:lastModifiedBy>
  <cp:revision>221</cp:revision>
  <dcterms:created xsi:type="dcterms:W3CDTF">2007-12-18T18:05:58Z</dcterms:created>
  <dcterms:modified xsi:type="dcterms:W3CDTF">2024-03-12T09:17:54Z</dcterms:modified>
</cp:coreProperties>
</file>